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4" r:id="rId2"/>
    <p:sldId id="266" r:id="rId3"/>
    <p:sldId id="265" r:id="rId4"/>
    <p:sldId id="268" r:id="rId5"/>
    <p:sldId id="276" r:id="rId6"/>
    <p:sldId id="277" r:id="rId7"/>
    <p:sldId id="285" r:id="rId8"/>
    <p:sldId id="279" r:id="rId9"/>
    <p:sldId id="280" r:id="rId10"/>
    <p:sldId id="281" r:id="rId11"/>
    <p:sldId id="283" r:id="rId12"/>
    <p:sldId id="282" r:id="rId13"/>
    <p:sldId id="269" r:id="rId14"/>
    <p:sldId id="275" r:id="rId15"/>
    <p:sldId id="284" r:id="rId16"/>
    <p:sldId id="278" r:id="rId17"/>
    <p:sldId id="286" r:id="rId18"/>
    <p:sldId id="287" r:id="rId19"/>
    <p:sldId id="288" r:id="rId20"/>
    <p:sldId id="270" r:id="rId21"/>
    <p:sldId id="274" r:id="rId22"/>
    <p:sldId id="292" r:id="rId23"/>
    <p:sldId id="290" r:id="rId24"/>
    <p:sldId id="289" r:id="rId25"/>
    <p:sldId id="291" r:id="rId26"/>
    <p:sldId id="293" r:id="rId27"/>
    <p:sldId id="271" r:id="rId28"/>
    <p:sldId id="273" r:id="rId29"/>
    <p:sldId id="294" r:id="rId30"/>
    <p:sldId id="295" r:id="rId31"/>
    <p:sldId id="296" r:id="rId32"/>
    <p:sldId id="297" r:id="rId33"/>
    <p:sldId id="302" r:id="rId34"/>
    <p:sldId id="272" r:id="rId35"/>
    <p:sldId id="256" r:id="rId36"/>
    <p:sldId id="298" r:id="rId37"/>
    <p:sldId id="301" r:id="rId38"/>
    <p:sldId id="299" r:id="rId39"/>
    <p:sldId id="300"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4C1"/>
    <a:srgbClr val="07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456"/>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b="1">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title>
    <c:autoTitleDeleted val="0"/>
    <c:plotArea>
      <c:layout/>
      <c:barChart>
        <c:barDir val="col"/>
        <c:grouping val="clustered"/>
        <c:varyColors val="0"/>
        <c:ser>
          <c:idx val="0"/>
          <c:order val="0"/>
          <c:tx>
            <c:strRef>
              <c:f>Sheet1!$B$1</c:f>
              <c:strCache>
                <c:ptCount val="1"/>
                <c:pt idx="0">
                  <c:v>八类产品销售现状分析</c:v>
                </c:pt>
              </c:strCache>
            </c:strRef>
          </c:tx>
          <c:spPr>
            <a:solidFill>
              <a:srgbClr val="0070C0"/>
            </a:solidFill>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0%</c:formatCode>
                <c:ptCount val="8"/>
                <c:pt idx="0">
                  <c:v>0.2</c:v>
                </c:pt>
                <c:pt idx="1">
                  <c:v>0.25</c:v>
                </c:pt>
                <c:pt idx="2">
                  <c:v>0.35</c:v>
                </c:pt>
                <c:pt idx="3">
                  <c:v>0.55000000000000004</c:v>
                </c:pt>
                <c:pt idx="4">
                  <c:v>0.75</c:v>
                </c:pt>
                <c:pt idx="5">
                  <c:v>0.65</c:v>
                </c:pt>
                <c:pt idx="6">
                  <c:v>0.55000000000000004</c:v>
                </c:pt>
                <c:pt idx="7">
                  <c:v>0.35</c:v>
                </c:pt>
              </c:numCache>
            </c:numRef>
          </c:val>
          <c:extLst>
            <c:ext xmlns:c16="http://schemas.microsoft.com/office/drawing/2014/chart" uri="{C3380CC4-5D6E-409C-BE32-E72D297353CC}">
              <c16:uniqueId val="{00000000-0AEC-4F71-8C88-F400D9CD7C00}"/>
            </c:ext>
          </c:extLst>
        </c:ser>
        <c:dLbls>
          <c:showLegendKey val="0"/>
          <c:showVal val="0"/>
          <c:showCatName val="0"/>
          <c:showSerName val="0"/>
          <c:showPercent val="0"/>
          <c:showBubbleSize val="0"/>
        </c:dLbls>
        <c:gapWidth val="150"/>
        <c:axId val="185113984"/>
        <c:axId val="195418752"/>
      </c:barChart>
      <c:catAx>
        <c:axId val="185113984"/>
        <c:scaling>
          <c:orientation val="minMax"/>
        </c:scaling>
        <c:delete val="0"/>
        <c:axPos val="b"/>
        <c:numFmt formatCode="General" sourceLinked="0"/>
        <c:majorTickMark val="out"/>
        <c:minorTickMark val="none"/>
        <c:tickLblPos val="nextTo"/>
        <c:txPr>
          <a:bodyPr/>
          <a:lstStyle/>
          <a:p>
            <a:pPr>
              <a:defRPr sz="1400">
                <a:solidFill>
                  <a:schemeClr val="tx1">
                    <a:lumMod val="85000"/>
                    <a:lumOff val="15000"/>
                  </a:schemeClr>
                </a:solidFill>
                <a:latin typeface="微软雅黑" panose="020B0503020204020204" pitchFamily="34" charset="-122"/>
                <a:ea typeface="微软雅黑" panose="020B0503020204020204" pitchFamily="34" charset="-122"/>
              </a:defRPr>
            </a:pPr>
            <a:endParaRPr lang="zh-CN"/>
          </a:p>
        </c:txPr>
        <c:crossAx val="195418752"/>
        <c:crosses val="autoZero"/>
        <c:auto val="1"/>
        <c:lblAlgn val="ctr"/>
        <c:lblOffset val="100"/>
        <c:noMultiLvlLbl val="0"/>
      </c:catAx>
      <c:valAx>
        <c:axId val="195418752"/>
        <c:scaling>
          <c:orientation val="minMax"/>
          <c:max val="1"/>
          <c:min val="0"/>
        </c:scaling>
        <c:delete val="0"/>
        <c:axPos val="l"/>
        <c:numFmt formatCode="0%" sourceLinked="1"/>
        <c:majorTickMark val="out"/>
        <c:minorTickMark val="none"/>
        <c:tickLblPos val="nextTo"/>
        <c:txPr>
          <a:bodyPr/>
          <a:lstStyle/>
          <a:p>
            <a:pPr>
              <a:defRPr sz="1400"/>
            </a:pPr>
            <a:endParaRPr lang="zh-CN"/>
          </a:p>
        </c:txPr>
        <c:crossAx val="185113984"/>
        <c:crosses val="autoZero"/>
        <c:crossBetween val="between"/>
        <c:majorUnit val="0.2"/>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0764C1"/>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051-4A7C-BA04-32C7C4315B4B}"/>
            </c:ext>
          </c:extLst>
        </c:ser>
        <c:ser>
          <c:idx val="1"/>
          <c:order val="1"/>
          <c:tx>
            <c:strRef>
              <c:f>Sheet1!$C$1</c:f>
              <c:strCache>
                <c:ptCount val="1"/>
                <c:pt idx="0">
                  <c:v>系列 2</c:v>
                </c:pt>
              </c:strCache>
            </c:strRef>
          </c:tx>
          <c:spPr>
            <a:solidFill>
              <a:srgbClr val="00B0F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051-4A7C-BA04-32C7C4315B4B}"/>
            </c:ext>
          </c:extLst>
        </c:ser>
        <c:dLbls>
          <c:showLegendKey val="0"/>
          <c:showVal val="0"/>
          <c:showCatName val="0"/>
          <c:showSerName val="0"/>
          <c:showPercent val="0"/>
          <c:showBubbleSize val="0"/>
        </c:dLbls>
        <c:gapWidth val="150"/>
        <c:axId val="214855040"/>
        <c:axId val="214856832"/>
      </c:barChart>
      <c:catAx>
        <c:axId val="214855040"/>
        <c:scaling>
          <c:orientation val="minMax"/>
        </c:scaling>
        <c:delete val="0"/>
        <c:axPos val="b"/>
        <c:numFmt formatCode="General" sourceLinked="0"/>
        <c:majorTickMark val="out"/>
        <c:minorTickMark val="none"/>
        <c:tickLblPos val="nextTo"/>
        <c:txPr>
          <a:bodyPr/>
          <a:lstStyle/>
          <a:p>
            <a:pPr>
              <a:defRPr sz="1200">
                <a:latin typeface="微软雅黑" pitchFamily="34" charset="-122"/>
                <a:ea typeface="微软雅黑" pitchFamily="34" charset="-122"/>
              </a:defRPr>
            </a:pPr>
            <a:endParaRPr lang="zh-CN"/>
          </a:p>
        </c:txPr>
        <c:crossAx val="214856832"/>
        <c:crosses val="autoZero"/>
        <c:auto val="1"/>
        <c:lblAlgn val="ctr"/>
        <c:lblOffset val="100"/>
        <c:noMultiLvlLbl val="0"/>
      </c:catAx>
      <c:valAx>
        <c:axId val="214856832"/>
        <c:scaling>
          <c:orientation val="minMax"/>
          <c:max val="5"/>
        </c:scaling>
        <c:delete val="0"/>
        <c:axPos val="l"/>
        <c:majorGridlines/>
        <c:numFmt formatCode="General" sourceLinked="1"/>
        <c:majorTickMark val="out"/>
        <c:minorTickMark val="none"/>
        <c:tickLblPos val="nextTo"/>
        <c:crossAx val="21485504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explosion val="17"/>
            <c:spPr>
              <a:solidFill>
                <a:srgbClr val="0764C1"/>
              </a:solidFill>
              <a:ln w="19050">
                <a:solidFill>
                  <a:schemeClr val="lt1"/>
                </a:solidFill>
              </a:ln>
              <a:effectLst/>
            </c:spPr>
            <c:extLst>
              <c:ext xmlns:c16="http://schemas.microsoft.com/office/drawing/2014/chart" uri="{C3380CC4-5D6E-409C-BE32-E72D297353CC}">
                <c16:uniqueId val="{00000001-0CDC-4123-BF91-7F17F097CE9C}"/>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0CDC-4123-BF91-7F17F097CE9C}"/>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CDC-4123-BF91-7F17F097CE9C}"/>
            </c:ext>
          </c:extLst>
        </c:ser>
        <c:dLbls>
          <c:showLegendKey val="0"/>
          <c:showVal val="0"/>
          <c:showCatName val="0"/>
          <c:showSerName val="0"/>
          <c:showPercent val="0"/>
          <c:showBubbleSize val="0"/>
          <c:showLeaderLines val="1"/>
        </c:dLbls>
        <c:firstSliceAng val="90"/>
        <c:holeSize val="57"/>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explosion val="17"/>
            <c:spPr>
              <a:solidFill>
                <a:srgbClr val="00B0F0"/>
              </a:solidFill>
              <a:ln w="19050">
                <a:solidFill>
                  <a:schemeClr val="lt1"/>
                </a:solidFill>
              </a:ln>
              <a:effectLst/>
            </c:spPr>
            <c:extLst>
              <c:ext xmlns:c16="http://schemas.microsoft.com/office/drawing/2014/chart" uri="{C3380CC4-5D6E-409C-BE32-E72D297353CC}">
                <c16:uniqueId val="{00000001-AEBD-498D-8C84-B50A3320CDF0}"/>
              </c:ext>
            </c:extLst>
          </c:dPt>
          <c:dPt>
            <c:idx val="1"/>
            <c:bubble3D val="0"/>
            <c:spPr>
              <a:solidFill>
                <a:srgbClr val="0764C1"/>
              </a:solidFill>
              <a:ln w="19050">
                <a:solidFill>
                  <a:schemeClr val="lt1"/>
                </a:solidFill>
              </a:ln>
              <a:effectLst/>
            </c:spPr>
            <c:extLst>
              <c:ext xmlns:c16="http://schemas.microsoft.com/office/drawing/2014/chart" uri="{C3380CC4-5D6E-409C-BE32-E72D297353CC}">
                <c16:uniqueId val="{00000003-AEBD-498D-8C84-B50A3320CDF0}"/>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AEBD-498D-8C84-B50A3320CDF0}"/>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5F81A-9656-489C-ADAC-689A12C5C228}"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89910-EE77-4B57-A252-589E4A0CA6F9}" type="slidenum">
              <a:rPr lang="zh-CN" altLang="en-US" smtClean="0"/>
              <a:t>‹#›</a:t>
            </a:fld>
            <a:endParaRPr lang="zh-CN" altLang="en-US"/>
          </a:p>
        </p:txBody>
      </p:sp>
    </p:spTree>
    <p:extLst>
      <p:ext uri="{BB962C8B-B14F-4D97-AF65-F5344CB8AC3E}">
        <p14:creationId xmlns:p14="http://schemas.microsoft.com/office/powerpoint/2010/main" val="18159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a:t>
            </a:fld>
            <a:endParaRPr lang="zh-CN" altLang="en-US"/>
          </a:p>
        </p:txBody>
      </p:sp>
    </p:spTree>
    <p:extLst>
      <p:ext uri="{BB962C8B-B14F-4D97-AF65-F5344CB8AC3E}">
        <p14:creationId xmlns:p14="http://schemas.microsoft.com/office/powerpoint/2010/main" val="2864928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10</a:t>
            </a:fld>
            <a:endParaRPr lang="zh-CN" altLang="en-US"/>
          </a:p>
        </p:txBody>
      </p:sp>
    </p:spTree>
    <p:extLst>
      <p:ext uri="{BB962C8B-B14F-4D97-AF65-F5344CB8AC3E}">
        <p14:creationId xmlns:p14="http://schemas.microsoft.com/office/powerpoint/2010/main" val="354929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11</a:t>
            </a:fld>
            <a:endParaRPr lang="zh-CN" altLang="en-US"/>
          </a:p>
        </p:txBody>
      </p:sp>
    </p:spTree>
    <p:extLst>
      <p:ext uri="{BB962C8B-B14F-4D97-AF65-F5344CB8AC3E}">
        <p14:creationId xmlns:p14="http://schemas.microsoft.com/office/powerpoint/2010/main" val="328773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12</a:t>
            </a:fld>
            <a:endParaRPr lang="zh-CN" altLang="en-US"/>
          </a:p>
        </p:txBody>
      </p:sp>
    </p:spTree>
    <p:extLst>
      <p:ext uri="{BB962C8B-B14F-4D97-AF65-F5344CB8AC3E}">
        <p14:creationId xmlns:p14="http://schemas.microsoft.com/office/powerpoint/2010/main" val="144668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13</a:t>
            </a:fld>
            <a:endParaRPr lang="zh-CN" altLang="en-US"/>
          </a:p>
        </p:txBody>
      </p:sp>
    </p:spTree>
    <p:extLst>
      <p:ext uri="{BB962C8B-B14F-4D97-AF65-F5344CB8AC3E}">
        <p14:creationId xmlns:p14="http://schemas.microsoft.com/office/powerpoint/2010/main" val="305998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14</a:t>
            </a:fld>
            <a:endParaRPr lang="zh-CN" altLang="en-US"/>
          </a:p>
        </p:txBody>
      </p:sp>
    </p:spTree>
    <p:extLst>
      <p:ext uri="{BB962C8B-B14F-4D97-AF65-F5344CB8AC3E}">
        <p14:creationId xmlns:p14="http://schemas.microsoft.com/office/powerpoint/2010/main" val="271085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15</a:t>
            </a:fld>
            <a:endParaRPr lang="zh-CN" altLang="en-US"/>
          </a:p>
        </p:txBody>
      </p:sp>
    </p:spTree>
    <p:extLst>
      <p:ext uri="{BB962C8B-B14F-4D97-AF65-F5344CB8AC3E}">
        <p14:creationId xmlns:p14="http://schemas.microsoft.com/office/powerpoint/2010/main" val="411873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16</a:t>
            </a:fld>
            <a:endParaRPr lang="zh-CN" altLang="en-US"/>
          </a:p>
        </p:txBody>
      </p:sp>
    </p:spTree>
    <p:extLst>
      <p:ext uri="{BB962C8B-B14F-4D97-AF65-F5344CB8AC3E}">
        <p14:creationId xmlns:p14="http://schemas.microsoft.com/office/powerpoint/2010/main" val="196673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17</a:t>
            </a:fld>
            <a:endParaRPr lang="zh-CN" altLang="en-US"/>
          </a:p>
        </p:txBody>
      </p:sp>
    </p:spTree>
    <p:extLst>
      <p:ext uri="{BB962C8B-B14F-4D97-AF65-F5344CB8AC3E}">
        <p14:creationId xmlns:p14="http://schemas.microsoft.com/office/powerpoint/2010/main" val="151568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18</a:t>
            </a:fld>
            <a:endParaRPr lang="zh-CN" altLang="en-US"/>
          </a:p>
        </p:txBody>
      </p:sp>
    </p:spTree>
    <p:extLst>
      <p:ext uri="{BB962C8B-B14F-4D97-AF65-F5344CB8AC3E}">
        <p14:creationId xmlns:p14="http://schemas.microsoft.com/office/powerpoint/2010/main" val="198990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19</a:t>
            </a:fld>
            <a:endParaRPr lang="zh-CN" altLang="en-US"/>
          </a:p>
        </p:txBody>
      </p:sp>
    </p:spTree>
    <p:extLst>
      <p:ext uri="{BB962C8B-B14F-4D97-AF65-F5344CB8AC3E}">
        <p14:creationId xmlns:p14="http://schemas.microsoft.com/office/powerpoint/2010/main" val="95263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a:t>
            </a:fld>
            <a:endParaRPr lang="zh-CN" altLang="en-US"/>
          </a:p>
        </p:txBody>
      </p:sp>
    </p:spTree>
    <p:extLst>
      <p:ext uri="{BB962C8B-B14F-4D97-AF65-F5344CB8AC3E}">
        <p14:creationId xmlns:p14="http://schemas.microsoft.com/office/powerpoint/2010/main" val="1950851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20</a:t>
            </a:fld>
            <a:endParaRPr lang="zh-CN" altLang="en-US"/>
          </a:p>
        </p:txBody>
      </p:sp>
    </p:spTree>
    <p:extLst>
      <p:ext uri="{BB962C8B-B14F-4D97-AF65-F5344CB8AC3E}">
        <p14:creationId xmlns:p14="http://schemas.microsoft.com/office/powerpoint/2010/main" val="2394668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21</a:t>
            </a:fld>
            <a:endParaRPr lang="zh-CN" altLang="en-US"/>
          </a:p>
        </p:txBody>
      </p:sp>
    </p:spTree>
    <p:extLst>
      <p:ext uri="{BB962C8B-B14F-4D97-AF65-F5344CB8AC3E}">
        <p14:creationId xmlns:p14="http://schemas.microsoft.com/office/powerpoint/2010/main" val="354908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22</a:t>
            </a:fld>
            <a:endParaRPr lang="zh-CN" altLang="en-US"/>
          </a:p>
        </p:txBody>
      </p:sp>
    </p:spTree>
    <p:extLst>
      <p:ext uri="{BB962C8B-B14F-4D97-AF65-F5344CB8AC3E}">
        <p14:creationId xmlns:p14="http://schemas.microsoft.com/office/powerpoint/2010/main" val="5131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23</a:t>
            </a:fld>
            <a:endParaRPr lang="zh-CN" altLang="en-US"/>
          </a:p>
        </p:txBody>
      </p:sp>
    </p:spTree>
    <p:extLst>
      <p:ext uri="{BB962C8B-B14F-4D97-AF65-F5344CB8AC3E}">
        <p14:creationId xmlns:p14="http://schemas.microsoft.com/office/powerpoint/2010/main" val="384413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24</a:t>
            </a:fld>
            <a:endParaRPr lang="zh-CN" altLang="en-US"/>
          </a:p>
        </p:txBody>
      </p:sp>
    </p:spTree>
    <p:extLst>
      <p:ext uri="{BB962C8B-B14F-4D97-AF65-F5344CB8AC3E}">
        <p14:creationId xmlns:p14="http://schemas.microsoft.com/office/powerpoint/2010/main" val="295620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25</a:t>
            </a:fld>
            <a:endParaRPr lang="zh-CN" altLang="en-US"/>
          </a:p>
        </p:txBody>
      </p:sp>
    </p:spTree>
    <p:extLst>
      <p:ext uri="{BB962C8B-B14F-4D97-AF65-F5344CB8AC3E}">
        <p14:creationId xmlns:p14="http://schemas.microsoft.com/office/powerpoint/2010/main" val="2472265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26</a:t>
            </a:fld>
            <a:endParaRPr lang="zh-CN" altLang="en-US"/>
          </a:p>
        </p:txBody>
      </p:sp>
    </p:spTree>
    <p:extLst>
      <p:ext uri="{BB962C8B-B14F-4D97-AF65-F5344CB8AC3E}">
        <p14:creationId xmlns:p14="http://schemas.microsoft.com/office/powerpoint/2010/main" val="165548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27</a:t>
            </a:fld>
            <a:endParaRPr lang="zh-CN" altLang="en-US"/>
          </a:p>
        </p:txBody>
      </p:sp>
    </p:spTree>
    <p:extLst>
      <p:ext uri="{BB962C8B-B14F-4D97-AF65-F5344CB8AC3E}">
        <p14:creationId xmlns:p14="http://schemas.microsoft.com/office/powerpoint/2010/main" val="203311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28</a:t>
            </a:fld>
            <a:endParaRPr lang="zh-CN" altLang="en-US"/>
          </a:p>
        </p:txBody>
      </p:sp>
    </p:spTree>
    <p:extLst>
      <p:ext uri="{BB962C8B-B14F-4D97-AF65-F5344CB8AC3E}">
        <p14:creationId xmlns:p14="http://schemas.microsoft.com/office/powerpoint/2010/main" val="2800584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29</a:t>
            </a:fld>
            <a:endParaRPr lang="zh-CN" altLang="en-US"/>
          </a:p>
        </p:txBody>
      </p:sp>
    </p:spTree>
    <p:extLst>
      <p:ext uri="{BB962C8B-B14F-4D97-AF65-F5344CB8AC3E}">
        <p14:creationId xmlns:p14="http://schemas.microsoft.com/office/powerpoint/2010/main" val="18170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a:t>
            </a:fld>
            <a:endParaRPr lang="zh-CN" altLang="en-US"/>
          </a:p>
        </p:txBody>
      </p:sp>
    </p:spTree>
    <p:extLst>
      <p:ext uri="{BB962C8B-B14F-4D97-AF65-F5344CB8AC3E}">
        <p14:creationId xmlns:p14="http://schemas.microsoft.com/office/powerpoint/2010/main" val="3745435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30</a:t>
            </a:fld>
            <a:endParaRPr lang="zh-CN" altLang="en-US"/>
          </a:p>
        </p:txBody>
      </p:sp>
    </p:spTree>
    <p:extLst>
      <p:ext uri="{BB962C8B-B14F-4D97-AF65-F5344CB8AC3E}">
        <p14:creationId xmlns:p14="http://schemas.microsoft.com/office/powerpoint/2010/main" val="1647476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31</a:t>
            </a:fld>
            <a:endParaRPr lang="zh-CN" altLang="en-US"/>
          </a:p>
        </p:txBody>
      </p:sp>
    </p:spTree>
    <p:extLst>
      <p:ext uri="{BB962C8B-B14F-4D97-AF65-F5344CB8AC3E}">
        <p14:creationId xmlns:p14="http://schemas.microsoft.com/office/powerpoint/2010/main" val="235857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32</a:t>
            </a:fld>
            <a:endParaRPr lang="zh-CN" altLang="en-US"/>
          </a:p>
        </p:txBody>
      </p:sp>
    </p:spTree>
    <p:extLst>
      <p:ext uri="{BB962C8B-B14F-4D97-AF65-F5344CB8AC3E}">
        <p14:creationId xmlns:p14="http://schemas.microsoft.com/office/powerpoint/2010/main" val="3987935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33</a:t>
            </a:fld>
            <a:endParaRPr lang="zh-CN" altLang="en-US"/>
          </a:p>
        </p:txBody>
      </p:sp>
    </p:spTree>
    <p:extLst>
      <p:ext uri="{BB962C8B-B14F-4D97-AF65-F5344CB8AC3E}">
        <p14:creationId xmlns:p14="http://schemas.microsoft.com/office/powerpoint/2010/main" val="291802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34</a:t>
            </a:fld>
            <a:endParaRPr lang="zh-CN" altLang="en-US"/>
          </a:p>
        </p:txBody>
      </p:sp>
    </p:spTree>
    <p:extLst>
      <p:ext uri="{BB962C8B-B14F-4D97-AF65-F5344CB8AC3E}">
        <p14:creationId xmlns:p14="http://schemas.microsoft.com/office/powerpoint/2010/main" val="3183622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35</a:t>
            </a:fld>
            <a:endParaRPr lang="zh-CN" altLang="en-US"/>
          </a:p>
        </p:txBody>
      </p:sp>
    </p:spTree>
    <p:extLst>
      <p:ext uri="{BB962C8B-B14F-4D97-AF65-F5344CB8AC3E}">
        <p14:creationId xmlns:p14="http://schemas.microsoft.com/office/powerpoint/2010/main" val="3895118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36</a:t>
            </a:fld>
            <a:endParaRPr lang="zh-CN" altLang="en-US"/>
          </a:p>
        </p:txBody>
      </p:sp>
    </p:spTree>
    <p:extLst>
      <p:ext uri="{BB962C8B-B14F-4D97-AF65-F5344CB8AC3E}">
        <p14:creationId xmlns:p14="http://schemas.microsoft.com/office/powerpoint/2010/main" val="1027756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37</a:t>
            </a:fld>
            <a:endParaRPr lang="zh-CN" altLang="en-US"/>
          </a:p>
        </p:txBody>
      </p:sp>
    </p:spTree>
    <p:extLst>
      <p:ext uri="{BB962C8B-B14F-4D97-AF65-F5344CB8AC3E}">
        <p14:creationId xmlns:p14="http://schemas.microsoft.com/office/powerpoint/2010/main" val="958561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38</a:t>
            </a:fld>
            <a:endParaRPr lang="zh-CN" altLang="en-US"/>
          </a:p>
        </p:txBody>
      </p:sp>
    </p:spTree>
    <p:extLst>
      <p:ext uri="{BB962C8B-B14F-4D97-AF65-F5344CB8AC3E}">
        <p14:creationId xmlns:p14="http://schemas.microsoft.com/office/powerpoint/2010/main" val="1108259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39</a:t>
            </a:fld>
            <a:endParaRPr lang="zh-CN" altLang="en-US"/>
          </a:p>
        </p:txBody>
      </p:sp>
    </p:spTree>
    <p:extLst>
      <p:ext uri="{BB962C8B-B14F-4D97-AF65-F5344CB8AC3E}">
        <p14:creationId xmlns:p14="http://schemas.microsoft.com/office/powerpoint/2010/main" val="20137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4</a:t>
            </a:fld>
            <a:endParaRPr lang="zh-CN" altLang="en-US"/>
          </a:p>
        </p:txBody>
      </p:sp>
    </p:spTree>
    <p:extLst>
      <p:ext uri="{BB962C8B-B14F-4D97-AF65-F5344CB8AC3E}">
        <p14:creationId xmlns:p14="http://schemas.microsoft.com/office/powerpoint/2010/main" val="352660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5</a:t>
            </a:fld>
            <a:endParaRPr lang="zh-CN" altLang="en-US"/>
          </a:p>
        </p:txBody>
      </p:sp>
    </p:spTree>
    <p:extLst>
      <p:ext uri="{BB962C8B-B14F-4D97-AF65-F5344CB8AC3E}">
        <p14:creationId xmlns:p14="http://schemas.microsoft.com/office/powerpoint/2010/main" val="153144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6</a:t>
            </a:fld>
            <a:endParaRPr lang="zh-CN" altLang="en-US"/>
          </a:p>
        </p:txBody>
      </p:sp>
    </p:spTree>
    <p:extLst>
      <p:ext uri="{BB962C8B-B14F-4D97-AF65-F5344CB8AC3E}">
        <p14:creationId xmlns:p14="http://schemas.microsoft.com/office/powerpoint/2010/main" val="76999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7</a:t>
            </a:fld>
            <a:endParaRPr lang="zh-CN" altLang="en-US"/>
          </a:p>
        </p:txBody>
      </p:sp>
    </p:spTree>
    <p:extLst>
      <p:ext uri="{BB962C8B-B14F-4D97-AF65-F5344CB8AC3E}">
        <p14:creationId xmlns:p14="http://schemas.microsoft.com/office/powerpoint/2010/main" val="2120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8</a:t>
            </a:fld>
            <a:endParaRPr lang="zh-CN" altLang="en-US"/>
          </a:p>
        </p:txBody>
      </p:sp>
    </p:spTree>
    <p:extLst>
      <p:ext uri="{BB962C8B-B14F-4D97-AF65-F5344CB8AC3E}">
        <p14:creationId xmlns:p14="http://schemas.microsoft.com/office/powerpoint/2010/main" val="372901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D89910-EE77-4B57-A252-589E4A0CA6F9}" type="slidenum">
              <a:rPr lang="zh-CN" altLang="en-US" smtClean="0"/>
              <a:t>9</a:t>
            </a:fld>
            <a:endParaRPr lang="zh-CN" altLang="en-US"/>
          </a:p>
        </p:txBody>
      </p:sp>
    </p:spTree>
    <p:extLst>
      <p:ext uri="{BB962C8B-B14F-4D97-AF65-F5344CB8AC3E}">
        <p14:creationId xmlns:p14="http://schemas.microsoft.com/office/powerpoint/2010/main" val="367256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shangwupp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extLst>
              <a:ext uri="{BEBA8EAE-BF5A-486C-A8C5-ECC9F3942E4B}">
                <a14:imgProps xmlns:a14="http://schemas.microsoft.com/office/drawing/2010/main">
                  <a14:imgLayer r:embed="rId6">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577"/>
            <a:ext cx="9144000" cy="5142347"/>
          </a:xfrm>
          <a:prstGeom prst="rect">
            <a:avLst/>
          </a:prstGeom>
        </p:spPr>
      </p:pic>
      <p:pic>
        <p:nvPicPr>
          <p:cNvPr id="2" name="图片 1"/>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45006" t="17769"/>
          <a:stretch/>
        </p:blipFill>
        <p:spPr>
          <a:xfrm>
            <a:off x="4712124" y="1275606"/>
            <a:ext cx="4431876" cy="3726804"/>
          </a:xfrm>
          <a:prstGeom prst="rect">
            <a:avLst/>
          </a:prstGeom>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07504" y="1433432"/>
            <a:ext cx="6192686" cy="720197"/>
          </a:xfrm>
          <a:prstGeom prst="rect">
            <a:avLst/>
          </a:prstGeom>
        </p:spPr>
        <p:txBody>
          <a:bodyPr wrap="square">
            <a:spAutoFit/>
          </a:bodyPr>
          <a:lstStyle/>
          <a:p>
            <a:pPr algn="ctr">
              <a:lnSpc>
                <a:spcPct val="120000"/>
              </a:lnSpc>
            </a:pPr>
            <a:r>
              <a:rPr lang="zh-CN" altLang="en-US" sz="3600" b="1" dirty="0">
                <a:solidFill>
                  <a:schemeClr val="bg1">
                    <a:lumMod val="95000"/>
                  </a:schemeClr>
                </a:solidFill>
                <a:latin typeface="微软雅黑" pitchFamily="34" charset="-122"/>
                <a:ea typeface="微软雅黑" pitchFamily="34" charset="-122"/>
              </a:rPr>
              <a:t>财务统计工作总结</a:t>
            </a:r>
            <a:r>
              <a:rPr lang="en-US" altLang="zh-CN" sz="3600" b="1" dirty="0">
                <a:solidFill>
                  <a:schemeClr val="bg1">
                    <a:lumMod val="95000"/>
                  </a:schemeClr>
                </a:solidFill>
                <a:latin typeface="微软雅黑" pitchFamily="34" charset="-122"/>
                <a:ea typeface="微软雅黑" pitchFamily="34" charset="-122"/>
              </a:rPr>
              <a:t>PPT</a:t>
            </a:r>
            <a:r>
              <a:rPr lang="zh-CN" altLang="en-US" sz="3600" b="1" dirty="0">
                <a:solidFill>
                  <a:schemeClr val="bg1">
                    <a:lumMod val="95000"/>
                  </a:schemeClr>
                </a:solidFill>
                <a:latin typeface="微软雅黑" pitchFamily="34" charset="-122"/>
                <a:ea typeface="微软雅黑" pitchFamily="34" charset="-122"/>
              </a:rPr>
              <a:t>模板</a:t>
            </a:r>
          </a:p>
        </p:txBody>
      </p:sp>
      <p:sp>
        <p:nvSpPr>
          <p:cNvPr id="6" name="Freeform 7"/>
          <p:cNvSpPr>
            <a:spLocks noChangeAspect="1" noEditPoints="1"/>
          </p:cNvSpPr>
          <p:nvPr/>
        </p:nvSpPr>
        <p:spPr bwMode="auto">
          <a:xfrm>
            <a:off x="2258373" y="2960485"/>
            <a:ext cx="314190" cy="31646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p:spPr>
        <p:txBody>
          <a:bodyPr vert="horz" wrap="square" lIns="68562" tIns="34281" rIns="68562" bIns="34281" numCol="1" anchor="t" anchorCtr="0" compatLnSpc="1">
            <a:prstTxWarp prst="textNoShape">
              <a:avLst/>
            </a:prstTxWarp>
          </a:bodyPr>
          <a:lstStyle/>
          <a:p>
            <a:endParaRPr lang="zh-CN" altLang="en-US">
              <a:solidFill>
                <a:srgbClr val="C00000"/>
              </a:solidFill>
            </a:endParaRPr>
          </a:p>
        </p:txBody>
      </p:sp>
      <p:sp>
        <p:nvSpPr>
          <p:cNvPr id="7" name="TextBox 6"/>
          <p:cNvSpPr txBox="1"/>
          <p:nvPr/>
        </p:nvSpPr>
        <p:spPr>
          <a:xfrm>
            <a:off x="2544486" y="2945600"/>
            <a:ext cx="1523458"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报告人：熊猫办公</a:t>
            </a:r>
          </a:p>
        </p:txBody>
      </p:sp>
      <p:sp>
        <p:nvSpPr>
          <p:cNvPr id="11" name="矩形 10"/>
          <p:cNvSpPr/>
          <p:nvPr/>
        </p:nvSpPr>
        <p:spPr>
          <a:xfrm>
            <a:off x="611559" y="2288236"/>
            <a:ext cx="5184576" cy="369332"/>
          </a:xfrm>
          <a:prstGeom prst="rect">
            <a:avLst/>
          </a:prstGeom>
        </p:spPr>
        <p:txBody>
          <a:bodyPr wrap="square">
            <a:spAutoFit/>
          </a:bodyP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财务管理</a:t>
            </a:r>
            <a:r>
              <a:rPr lang="en-US" altLang="zh-CN" dirty="0">
                <a:solidFill>
                  <a:schemeClr val="bg1">
                    <a:lumMod val="95000"/>
                  </a:schemeClr>
                </a:solidFill>
                <a:latin typeface="微软雅黑" panose="020B0503020204020204" pitchFamily="34" charset="-122"/>
                <a:ea typeface="微软雅黑" panose="020B0503020204020204" pitchFamily="34" charset="-122"/>
              </a:rPr>
              <a:t> | </a:t>
            </a:r>
            <a:r>
              <a:rPr lang="zh-CN" altLang="en-US" dirty="0">
                <a:solidFill>
                  <a:schemeClr val="bg1">
                    <a:lumMod val="95000"/>
                  </a:schemeClr>
                </a:solidFill>
                <a:latin typeface="微软雅黑" panose="020B0503020204020204" pitchFamily="34" charset="-122"/>
                <a:ea typeface="微软雅黑" panose="020B0503020204020204" pitchFamily="34" charset="-122"/>
              </a:rPr>
              <a:t>数据统计 </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工作总结 </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新年计划</a:t>
            </a:r>
          </a:p>
        </p:txBody>
      </p:sp>
      <p:pic>
        <p:nvPicPr>
          <p:cNvPr id="4" name="群星 - North Ga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72616" y="4539373"/>
            <a:ext cx="609600" cy="609600"/>
          </a:xfrm>
          <a:prstGeom prst="rect">
            <a:avLst/>
          </a:prstGeom>
        </p:spPr>
      </p:pic>
    </p:spTree>
    <p:extLst>
      <p:ext uri="{BB962C8B-B14F-4D97-AF65-F5344CB8AC3E}">
        <p14:creationId xmlns:p14="http://schemas.microsoft.com/office/powerpoint/2010/main" val="128968064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par>
                          <p:cTn id="26" fill="hold">
                            <p:stCondLst>
                              <p:cond delay="26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 calcmode="lin" valueType="num">
                                      <p:cBhvr>
                                        <p:cTn id="3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1"/>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4500"/>
                            </p:stCondLst>
                            <p:childTnLst>
                              <p:par>
                                <p:cTn id="41" presetID="31" presetClass="entr" presetSubtype="0" fill="hold" grpId="0" nodeType="after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47" repeatCount="indefinite" fill="hold" display="0">
                  <p:stCondLst>
                    <p:cond delay="indefinite"/>
                  </p:stCondLst>
                  <p:endCondLst>
                    <p:cond evt="onStopAudio" delay="0">
                      <p:tgtEl>
                        <p:sldTgt/>
                      </p:tgtEl>
                    </p:cond>
                  </p:endCondLst>
                </p:cTn>
                <p:tgtEl>
                  <p:spTgt spid="4"/>
                </p:tgtEl>
              </p:cMediaNode>
            </p:audio>
          </p:childTnLst>
        </p:cTn>
      </p:par>
    </p:tnLst>
    <p:bldLst>
      <p:bldP spid="5" grpId="0"/>
      <p:bldP spid="6" grpId="0" animBg="1"/>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16"/>
          <p:cNvSpPr>
            <a:spLocks noEditPoints="1"/>
          </p:cNvSpPr>
          <p:nvPr/>
        </p:nvSpPr>
        <p:spPr bwMode="auto">
          <a:xfrm>
            <a:off x="5141217" y="2661642"/>
            <a:ext cx="1760538" cy="163830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0070C0"/>
          </a:solidFill>
          <a:ln w="19050" cap="flat" cmpd="sng" algn="ctr">
            <a:solidFill>
              <a:schemeClr val="bg1"/>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Freeform 17"/>
          <p:cNvSpPr>
            <a:spLocks/>
          </p:cNvSpPr>
          <p:nvPr/>
        </p:nvSpPr>
        <p:spPr bwMode="auto">
          <a:xfrm>
            <a:off x="4188717" y="2836268"/>
            <a:ext cx="1427164" cy="140493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w="19050" cap="flat" cmpd="sng" algn="ctr">
            <a:solidFill>
              <a:schemeClr val="bg1"/>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Freeform 18"/>
          <p:cNvSpPr>
            <a:spLocks/>
          </p:cNvSpPr>
          <p:nvPr/>
        </p:nvSpPr>
        <p:spPr bwMode="auto">
          <a:xfrm>
            <a:off x="3302895" y="2964854"/>
            <a:ext cx="1247775" cy="12192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0B0F0"/>
          </a:solidFill>
          <a:ln w="19050" cap="flat" cmpd="sng" algn="ctr">
            <a:solidFill>
              <a:schemeClr val="bg1"/>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Freeform 19"/>
          <p:cNvSpPr>
            <a:spLocks/>
          </p:cNvSpPr>
          <p:nvPr/>
        </p:nvSpPr>
        <p:spPr bwMode="auto">
          <a:xfrm>
            <a:off x="2607567" y="3072804"/>
            <a:ext cx="990600" cy="10033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F0"/>
          </a:solidFill>
          <a:ln w="19050" cap="flat" cmpd="sng" algn="ctr">
            <a:solidFill>
              <a:schemeClr val="bg1"/>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任意多边形 10"/>
          <p:cNvSpPr/>
          <p:nvPr/>
        </p:nvSpPr>
        <p:spPr bwMode="auto">
          <a:xfrm>
            <a:off x="6436617" y="2993429"/>
            <a:ext cx="2455863"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lumMod val="75000"/>
                <a:lumOff val="25000"/>
              </a:srgbClr>
            </a:solidFill>
            <a:prstDash val="sysDot"/>
            <a:headEnd type="oval" w="med" len="med"/>
            <a:tailEnd type="triangl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 name="任意多边形 11"/>
          <p:cNvSpPr/>
          <p:nvPr/>
        </p:nvSpPr>
        <p:spPr bwMode="auto">
          <a:xfrm flipH="1">
            <a:off x="419994" y="3290292"/>
            <a:ext cx="2457450" cy="27622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lumMod val="75000"/>
                <a:lumOff val="25000"/>
              </a:srgbClr>
            </a:solidFill>
            <a:prstDash val="sysDot"/>
            <a:headEnd type="oval" w="med" len="med"/>
            <a:tailEnd type="triangl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 name="任意多边形 12"/>
          <p:cNvSpPr/>
          <p:nvPr/>
        </p:nvSpPr>
        <p:spPr>
          <a:xfrm>
            <a:off x="4903092" y="2318742"/>
            <a:ext cx="647700" cy="965200"/>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9050" cap="flat" cmpd="sng" algn="ctr">
            <a:solidFill>
              <a:srgbClr val="000000">
                <a:lumMod val="75000"/>
                <a:lumOff val="25000"/>
              </a:srgbClr>
            </a:solidFill>
            <a:prstDash val="sysDot"/>
            <a:headEnd type="oval" w="med" len="med"/>
            <a:tailEnd type="triangl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 name="任意多边形 13"/>
          <p:cNvSpPr/>
          <p:nvPr/>
        </p:nvSpPr>
        <p:spPr>
          <a:xfrm flipH="1">
            <a:off x="3253680" y="2312391"/>
            <a:ext cx="647700" cy="965200"/>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9050" cap="flat" cmpd="sng" algn="ctr">
            <a:solidFill>
              <a:srgbClr val="000000">
                <a:lumMod val="75000"/>
                <a:lumOff val="25000"/>
              </a:srgbClr>
            </a:solidFill>
            <a:prstDash val="sysDot"/>
            <a:headEnd type="oval" w="med" len="med"/>
            <a:tailEnd type="triangl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 name="文本框 17"/>
          <p:cNvSpPr txBox="1"/>
          <p:nvPr/>
        </p:nvSpPr>
        <p:spPr>
          <a:xfrm>
            <a:off x="6515967" y="2067798"/>
            <a:ext cx="2340000" cy="936000"/>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文本框 17"/>
          <p:cNvSpPr txBox="1"/>
          <p:nvPr/>
        </p:nvSpPr>
        <p:spPr>
          <a:xfrm>
            <a:off x="4139952" y="1232562"/>
            <a:ext cx="2340000" cy="936000"/>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7"/>
          <p:cNvSpPr txBox="1"/>
          <p:nvPr/>
        </p:nvSpPr>
        <p:spPr>
          <a:xfrm>
            <a:off x="1159519" y="1275606"/>
            <a:ext cx="2340000" cy="838581"/>
          </a:xfrm>
          <a:prstGeom prst="rect">
            <a:avLst/>
          </a:prstGeom>
          <a:noFill/>
        </p:spPr>
        <p:txBody>
          <a:bodyPr wrap="square" lIns="100790" tIns="50396" rIns="100790" bIns="50396">
            <a:spAutoFit/>
          </a:bodyPr>
          <a:lstStyle/>
          <a:p>
            <a:pPr lvl="0" algn="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49424" y="2453249"/>
            <a:ext cx="2340000" cy="838581"/>
          </a:xfrm>
          <a:prstGeom prst="rect">
            <a:avLst/>
          </a:prstGeom>
          <a:noFill/>
        </p:spPr>
        <p:txBody>
          <a:bodyPr wrap="square" lIns="100790" tIns="50396" rIns="100790" bIns="50396">
            <a:spAutoFit/>
          </a:bodyPr>
          <a:lstStyle/>
          <a:p>
            <a:pPr lvl="0" algn="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950"/>
                            </p:stCondLst>
                            <p:childTnLst>
                              <p:par>
                                <p:cTn id="34" presetID="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3450"/>
                            </p:stCondLst>
                            <p:childTnLst>
                              <p:par>
                                <p:cTn id="39" presetID="2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par>
                          <p:cTn id="42" fill="hold">
                            <p:stCondLst>
                              <p:cond delay="395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44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49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450"/>
                            </p:stCondLst>
                            <p:childTnLst>
                              <p:par>
                                <p:cTn id="55" presetID="2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595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450"/>
                            </p:stCondLst>
                            <p:childTnLst>
                              <p:par>
                                <p:cTn id="63" presetID="2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par>
                          <p:cTn id="66" fill="hold">
                            <p:stCondLst>
                              <p:cond delay="695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流程图: 离页连接符 6"/>
          <p:cNvSpPr/>
          <p:nvPr/>
        </p:nvSpPr>
        <p:spPr>
          <a:xfrm>
            <a:off x="3563888" y="3435846"/>
            <a:ext cx="2017224" cy="1008112"/>
          </a:xfrm>
          <a:prstGeom prst="flowChartOffpage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8" name="流程图: 离页连接符 7"/>
          <p:cNvSpPr/>
          <p:nvPr/>
        </p:nvSpPr>
        <p:spPr>
          <a:xfrm flipV="1">
            <a:off x="3563888" y="1347614"/>
            <a:ext cx="2017224" cy="1823938"/>
          </a:xfrm>
          <a:prstGeom prst="flowChartOffpageConnector">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9" name="矩形 8"/>
          <p:cNvSpPr/>
          <p:nvPr/>
        </p:nvSpPr>
        <p:spPr>
          <a:xfrm>
            <a:off x="3981934" y="1576412"/>
            <a:ext cx="1180131" cy="923330"/>
          </a:xfrm>
          <a:prstGeom prst="rect">
            <a:avLst/>
          </a:prstGeom>
        </p:spPr>
        <p:txBody>
          <a:bodyPr wrap="none">
            <a:spAutoFit/>
          </a:bodyPr>
          <a:lstStyle/>
          <a:p>
            <a:pPr lvl="0" algn="ctr"/>
            <a:r>
              <a:rPr lang="en-US" altLang="zh-CN" sz="5400" dirty="0">
                <a:solidFill>
                  <a:prstClr val="white"/>
                </a:solidFill>
              </a:rPr>
              <a:t>72</a:t>
            </a:r>
            <a:r>
              <a:rPr lang="en-US" altLang="zh-CN" sz="3200" dirty="0">
                <a:solidFill>
                  <a:prstClr val="white"/>
                </a:solidFill>
              </a:rPr>
              <a:t>%</a:t>
            </a:r>
            <a:endParaRPr lang="zh-CN" altLang="en-US" sz="3200" dirty="0">
              <a:solidFill>
                <a:prstClr val="white"/>
              </a:solidFill>
            </a:endParaRPr>
          </a:p>
        </p:txBody>
      </p:sp>
      <p:sp>
        <p:nvSpPr>
          <p:cNvPr id="10"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200" dirty="0">
                <a:solidFill>
                  <a:schemeClr val="bg1"/>
                </a:solidFill>
                <a:latin typeface="微软雅黑" pitchFamily="34" charset="-122"/>
              </a:rPr>
              <a:t>添加文本</a:t>
            </a:r>
            <a:endParaRPr lang="en-US" altLang="zh-CN" sz="1200" dirty="0">
              <a:solidFill>
                <a:schemeClr val="bg1"/>
              </a:solidFill>
              <a:latin typeface="微软雅黑" pitchFamily="34" charset="-122"/>
            </a:endParaRPr>
          </a:p>
          <a:p>
            <a:pPr algn="ctr">
              <a:lnSpc>
                <a:spcPct val="120000"/>
              </a:lnSpc>
              <a:spcBef>
                <a:spcPts val="300"/>
              </a:spcBef>
            </a:pPr>
            <a:r>
              <a:rPr lang="zh-CN" altLang="en-US" sz="1000" dirty="0">
                <a:solidFill>
                  <a:schemeClr val="bg1"/>
                </a:solidFill>
                <a:latin typeface="微软雅黑" pitchFamily="34" charset="-122"/>
              </a:rPr>
              <a:t>单击此处添加说明文字单击此处添加说明文字</a:t>
            </a:r>
          </a:p>
        </p:txBody>
      </p:sp>
      <p:sp>
        <p:nvSpPr>
          <p:cNvPr id="11"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itchFamily="34" charset="-122"/>
              </a:rPr>
              <a:t>添加文本</a:t>
            </a:r>
            <a:endParaRPr lang="en-US" altLang="zh-CN" sz="1200" dirty="0">
              <a:solidFill>
                <a:schemeClr val="tx1">
                  <a:lumMod val="85000"/>
                  <a:lumOff val="15000"/>
                </a:schemeClr>
              </a:solidFill>
              <a:latin typeface="微软雅黑" pitchFamily="34" charset="-122"/>
            </a:endParaRPr>
          </a:p>
          <a:p>
            <a:pPr>
              <a:lnSpc>
                <a:spcPct val="120000"/>
              </a:lnSpc>
              <a:spcBef>
                <a:spcPts val="300"/>
              </a:spcBef>
            </a:pPr>
            <a:r>
              <a:rPr lang="zh-CN" altLang="en-US" sz="1200" dirty="0">
                <a:solidFill>
                  <a:schemeClr val="tx1">
                    <a:lumMod val="85000"/>
                    <a:lumOff val="15000"/>
                  </a:schemeClr>
                </a:solidFill>
                <a:latin typeface="微软雅黑"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a:t>
            </a:r>
          </a:p>
        </p:txBody>
      </p:sp>
      <p:sp>
        <p:nvSpPr>
          <p:cNvPr id="12" name="下弧形箭头 11"/>
          <p:cNvSpPr/>
          <p:nvPr/>
        </p:nvSpPr>
        <p:spPr>
          <a:xfrm>
            <a:off x="5940152" y="3712438"/>
            <a:ext cx="1800200" cy="720000"/>
          </a:xfrm>
          <a:prstGeom prst="curved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上弧形箭头 12"/>
          <p:cNvSpPr/>
          <p:nvPr/>
        </p:nvSpPr>
        <p:spPr>
          <a:xfrm flipH="1">
            <a:off x="846939" y="1347614"/>
            <a:ext cx="1800000" cy="756000"/>
          </a:xfrm>
          <a:prstGeom prst="curvedDownArrow">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itchFamily="34" charset="-122"/>
              </a:rPr>
              <a:t>添加文本</a:t>
            </a:r>
            <a:endParaRPr lang="en-US" altLang="zh-CN" sz="1200" dirty="0">
              <a:solidFill>
                <a:schemeClr val="tx1">
                  <a:lumMod val="85000"/>
                  <a:lumOff val="15000"/>
                </a:schemeClr>
              </a:solidFill>
              <a:latin typeface="微软雅黑" pitchFamily="34" charset="-122"/>
            </a:endParaRPr>
          </a:p>
          <a:p>
            <a:pPr>
              <a:lnSpc>
                <a:spcPct val="120000"/>
              </a:lnSpc>
              <a:spcBef>
                <a:spcPts val="300"/>
              </a:spcBef>
            </a:pPr>
            <a:r>
              <a:rPr lang="zh-CN" altLang="en-US" sz="1200" dirty="0">
                <a:solidFill>
                  <a:schemeClr val="tx1">
                    <a:lumMod val="85000"/>
                    <a:lumOff val="15000"/>
                  </a:schemeClr>
                </a:solidFill>
                <a:latin typeface="微软雅黑" pitchFamily="34" charset="-122"/>
              </a:rPr>
              <a:t>单击此处添加说明文字单击此处添加说明文字单击此处添加说明文字单击此处添加说明文字单击此处添加说明文字单击此处添加说明文字单击此处添加说明文字。</a:t>
            </a:r>
          </a:p>
        </p:txBody>
      </p:sp>
      <p:sp>
        <p:nvSpPr>
          <p:cNvPr id="15" name="矩形 14"/>
          <p:cNvSpPr/>
          <p:nvPr/>
        </p:nvSpPr>
        <p:spPr>
          <a:xfrm>
            <a:off x="3981933" y="3448620"/>
            <a:ext cx="1180131" cy="923330"/>
          </a:xfrm>
          <a:prstGeom prst="rect">
            <a:avLst/>
          </a:prstGeom>
        </p:spPr>
        <p:txBody>
          <a:bodyPr wrap="none">
            <a:spAutoFit/>
          </a:bodyPr>
          <a:lstStyle/>
          <a:p>
            <a:pPr lvl="0" algn="ctr"/>
            <a:r>
              <a:rPr lang="en-US" altLang="zh-CN" sz="5400" dirty="0">
                <a:solidFill>
                  <a:prstClr val="white"/>
                </a:solidFill>
              </a:rPr>
              <a:t>28</a:t>
            </a:r>
            <a:r>
              <a:rPr lang="en-US" altLang="zh-CN" sz="3200" dirty="0">
                <a:solidFill>
                  <a:prstClr val="white"/>
                </a:solidFill>
              </a:rPr>
              <a:t>%</a:t>
            </a:r>
            <a:endParaRPr lang="zh-CN" altLang="en-US" sz="3200" dirty="0">
              <a:solidFill>
                <a:prstClr val="white"/>
              </a:solidFill>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1950"/>
                            </p:stCondLst>
                            <p:childTnLst>
                              <p:par>
                                <p:cTn id="28" presetID="9" presetClass="entr" presetSubtype="0" fill="hold" grpId="1"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par>
                          <p:cTn id="40" fill="hold">
                            <p:stCondLst>
                              <p:cond delay="2450"/>
                            </p:stCondLst>
                            <p:childTnLst>
                              <p:par>
                                <p:cTn id="41" presetID="22" presetClass="entr" presetSubtype="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295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1000"/>
                                        <p:tgtEl>
                                          <p:spTgt spid="11"/>
                                        </p:tgtEl>
                                      </p:cBhvr>
                                    </p:animEffect>
                                  </p:childTnLst>
                                </p:cTn>
                              </p:par>
                            </p:childTnLst>
                          </p:cTn>
                        </p:par>
                        <p:par>
                          <p:cTn id="48" fill="hold">
                            <p:stCondLst>
                              <p:cond delay="395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445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7" grpId="1" animBg="1"/>
      <p:bldP spid="8" grpId="0" animBg="1"/>
      <p:bldP spid="9" grpId="0"/>
      <p:bldP spid="10" grpId="0"/>
      <p:bldP spid="11" grpId="0"/>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左大括号 6"/>
          <p:cNvSpPr/>
          <p:nvPr/>
        </p:nvSpPr>
        <p:spPr>
          <a:xfrm rot="16200000">
            <a:off x="4564243" y="-528501"/>
            <a:ext cx="180000" cy="7244600"/>
          </a:xfrm>
          <a:prstGeom prst="leftBrace">
            <a:avLst>
              <a:gd name="adj1" fmla="val 25264"/>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圆角矩形 7"/>
          <p:cNvSpPr/>
          <p:nvPr/>
        </p:nvSpPr>
        <p:spPr>
          <a:xfrm>
            <a:off x="1137516" y="1635646"/>
            <a:ext cx="1512168"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9" name="圆角矩形 8"/>
          <p:cNvSpPr/>
          <p:nvPr/>
        </p:nvSpPr>
        <p:spPr>
          <a:xfrm>
            <a:off x="2985721" y="1635646"/>
            <a:ext cx="1512168"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0" name="圆角矩形 9"/>
          <p:cNvSpPr/>
          <p:nvPr/>
        </p:nvSpPr>
        <p:spPr>
          <a:xfrm>
            <a:off x="4833926" y="1635646"/>
            <a:ext cx="1512168"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1" name="圆角矩形 10"/>
          <p:cNvSpPr/>
          <p:nvPr/>
        </p:nvSpPr>
        <p:spPr>
          <a:xfrm>
            <a:off x="6682132" y="1635646"/>
            <a:ext cx="1512168" cy="8640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2" name="文本框 17"/>
          <p:cNvSpPr txBox="1"/>
          <p:nvPr/>
        </p:nvSpPr>
        <p:spPr bwMode="auto">
          <a:xfrm>
            <a:off x="1102522" y="3363838"/>
            <a:ext cx="7103443" cy="992579"/>
          </a:xfrm>
          <a:prstGeom prst="rect">
            <a:avLst/>
          </a:prstGeom>
          <a:noFill/>
        </p:spPr>
        <p:txBody>
          <a:bodyPr wrap="square" lIns="68580" tIns="34290" rIns="68580" bIns="34290">
            <a:spAutoFit/>
          </a:bodyPr>
          <a:lstStyle/>
          <a:p>
            <a:pPr lvl="0" algn="ctr">
              <a:lnSpc>
                <a:spcPct val="150000"/>
              </a:lnSpc>
              <a:spcBef>
                <a:spcPct val="0"/>
              </a:spcBef>
            </a:pPr>
            <a:r>
              <a:rPr lang="zh-CN" altLang="en-US" sz="1600" b="1" dirty="0">
                <a:solidFill>
                  <a:prstClr val="black">
                    <a:lumMod val="65000"/>
                    <a:lumOff val="35000"/>
                  </a:prstClr>
                </a:solidFill>
                <a:latin typeface="微软雅黑" pitchFamily="34" charset="-122"/>
                <a:ea typeface="微软雅黑" pitchFamily="34" charset="-122"/>
              </a:rPr>
              <a:t>此处添加文本标题</a:t>
            </a:r>
            <a:endParaRPr lang="en-US" altLang="zh-CN" sz="1600" b="1" dirty="0">
              <a:solidFill>
                <a:prstClr val="black">
                  <a:lumMod val="65000"/>
                  <a:lumOff val="35000"/>
                </a:prstClr>
              </a:solidFill>
              <a:latin typeface="微软雅黑" pitchFamily="34" charset="-122"/>
              <a:ea typeface="微软雅黑" pitchFamily="34" charset="-122"/>
            </a:endParaRPr>
          </a:p>
          <a:p>
            <a:pPr lvl="0" algn="ctr">
              <a:lnSpc>
                <a:spcPct val="150000"/>
              </a:lnSpc>
              <a:spcBef>
                <a:spcPct val="0"/>
              </a:spcBef>
            </a:pPr>
            <a:r>
              <a:rPr lang="zh-CN" altLang="en-US" sz="1200" dirty="0">
                <a:solidFill>
                  <a:prstClr val="black">
                    <a:lumMod val="65000"/>
                    <a:lumOff val="35000"/>
                  </a:prstClr>
                </a:solidFill>
                <a:latin typeface="微软雅黑" pitchFamily="34" charset="-122"/>
                <a:ea typeface="微软雅黑" pitchFamily="34" charset="-122"/>
              </a:rPr>
              <a:t>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添加适当的文字，添加适当的文字，一页的文字最好不要超过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添加适当的文字，添加适当的文字，一页的文字最好不要超过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a:t>
            </a:r>
            <a:endParaRPr lang="en-GB" altLang="zh-CN" sz="1200" dirty="0">
              <a:solidFill>
                <a:prstClr val="black">
                  <a:lumMod val="65000"/>
                  <a:lumOff val="35000"/>
                </a:prst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par>
                                <p:cTn id="25" presetID="31"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par>
                                <p:cTn id="37" presetID="31" presetClass="entr" presetSubtype="0" fill="hold" grpId="0" nodeType="withEffect">
                                  <p:stCondLst>
                                    <p:cond delay="7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90"/>
                                          </p:val>
                                        </p:tav>
                                        <p:tav tm="100000">
                                          <p:val>
                                            <p:fltVal val="0"/>
                                          </p:val>
                                        </p:tav>
                                      </p:tavLst>
                                    </p:anim>
                                    <p:animEffect transition="in" filter="fade">
                                      <p:cBhvr>
                                        <p:cTn id="42" dur="500"/>
                                        <p:tgtEl>
                                          <p:spTgt spid="11"/>
                                        </p:tgtEl>
                                      </p:cBhvr>
                                    </p:animEffect>
                                  </p:childTnLst>
                                </p:cTn>
                              </p:par>
                            </p:childTnLst>
                          </p:cTn>
                        </p:par>
                        <p:par>
                          <p:cTn id="43" fill="hold">
                            <p:stCondLst>
                              <p:cond delay="2700"/>
                            </p:stCondLst>
                            <p:childTnLst>
                              <p:par>
                                <p:cTn id="44" presetID="16" presetClass="entr" presetSubtype="37"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outVertical)">
                                      <p:cBhvr>
                                        <p:cTn id="46" dur="500"/>
                                        <p:tgtEl>
                                          <p:spTgt spid="7"/>
                                        </p:tgtEl>
                                      </p:cBhvr>
                                    </p:animEffect>
                                  </p:childTnLst>
                                </p:cTn>
                              </p:par>
                            </p:childTnLst>
                          </p:cTn>
                        </p:par>
                        <p:par>
                          <p:cTn id="47" fill="hold">
                            <p:stCondLst>
                              <p:cond delay="3200"/>
                            </p:stCondLst>
                            <p:childTnLst>
                              <p:par>
                                <p:cTn id="48" presetID="16" presetClass="entr" presetSubtype="37"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out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pattFill prst="lgGrid">
            <a:fgClr>
              <a:srgbClr val="0764C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143500"/>
          </a:xfrm>
          <a:prstGeom prst="rect">
            <a:avLst/>
          </a:prstGeom>
          <a:gradFill flip="none" rotWithShape="1">
            <a:gsLst>
              <a:gs pos="0">
                <a:srgbClr val="0764C1"/>
              </a:gs>
              <a:gs pos="0">
                <a:srgbClr val="0764C1">
                  <a:alpha val="38000"/>
                </a:srgbClr>
              </a:gs>
              <a:gs pos="94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81094"/>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p:cNvSpPr/>
          <p:nvPr/>
        </p:nvSpPr>
        <p:spPr>
          <a:xfrm>
            <a:off x="4049486" y="1221092"/>
            <a:ext cx="1045028" cy="1045028"/>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02</a:t>
            </a:r>
            <a:endParaRPr lang="zh-CN" altLang="en-US" sz="3600" b="1" dirty="0">
              <a:solidFill>
                <a:schemeClr val="bg1"/>
              </a:solidFill>
            </a:endParaRPr>
          </a:p>
        </p:txBody>
      </p:sp>
      <p:sp>
        <p:nvSpPr>
          <p:cNvPr id="6" name="矩形 5"/>
          <p:cNvSpPr/>
          <p:nvPr/>
        </p:nvSpPr>
        <p:spPr>
          <a:xfrm>
            <a:off x="1979712" y="2900706"/>
            <a:ext cx="5184576" cy="584775"/>
          </a:xfrm>
          <a:prstGeom prst="rect">
            <a:avLst/>
          </a:prstGeom>
        </p:spPr>
        <p:txBody>
          <a:bodyPr wrap="square">
            <a:spAutoFit/>
          </a:bodyPr>
          <a:lstStyle/>
          <a:p>
            <a:pPr algn="ctr"/>
            <a:r>
              <a:rPr lang="zh-CN" altLang="en-US" sz="3200" b="1" dirty="0">
                <a:solidFill>
                  <a:schemeClr val="tx1">
                    <a:lumMod val="75000"/>
                    <a:lumOff val="25000"/>
                  </a:schemeClr>
                </a:solidFill>
                <a:latin typeface="Adobe Gothic Std B" pitchFamily="34" charset="-128"/>
                <a:ea typeface="微软雅黑" pitchFamily="34" charset="-122"/>
              </a:rPr>
              <a:t>各部门核算及财务分析</a:t>
            </a:r>
          </a:p>
        </p:txBody>
      </p:sp>
      <p:sp>
        <p:nvSpPr>
          <p:cNvPr id="7" name="矩形 6"/>
          <p:cNvSpPr/>
          <p:nvPr/>
        </p:nvSpPr>
        <p:spPr>
          <a:xfrm>
            <a:off x="0" y="3710602"/>
            <a:ext cx="9144000" cy="108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867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1"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a:spLocks noChangeAspect="1"/>
          </p:cNvSpPr>
          <p:nvPr/>
        </p:nvSpPr>
        <p:spPr>
          <a:xfrm>
            <a:off x="3469940" y="1780603"/>
            <a:ext cx="2197214" cy="21972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Other_1"/>
          <p:cNvSpPr/>
          <p:nvPr>
            <p:custDataLst>
              <p:tags r:id="rId1"/>
            </p:custDataLst>
          </p:nvPr>
        </p:nvSpPr>
        <p:spPr>
          <a:xfrm>
            <a:off x="3101975" y="1538899"/>
            <a:ext cx="2346465" cy="674909"/>
          </a:xfrm>
          <a:custGeom>
            <a:avLst/>
            <a:gdLst/>
            <a:ahLst/>
            <a:cxnLst/>
            <a:rect l="l" t="t" r="r" b="b"/>
            <a:pathLst>
              <a:path w="2687800" h="772903">
                <a:moveTo>
                  <a:pt x="1241306" y="389"/>
                </a:moveTo>
                <a:cubicBezTo>
                  <a:pt x="1806378" y="-10775"/>
                  <a:pt x="2344496" y="217062"/>
                  <a:pt x="2687800" y="772903"/>
                </a:cubicBezTo>
                <a:cubicBezTo>
                  <a:pt x="2113249" y="71843"/>
                  <a:pt x="1244639" y="61776"/>
                  <a:pt x="409637" y="522265"/>
                </a:cubicBezTo>
                <a:lnTo>
                  <a:pt x="468629" y="601318"/>
                </a:lnTo>
                <a:lnTo>
                  <a:pt x="0" y="626696"/>
                </a:lnTo>
                <a:lnTo>
                  <a:pt x="185028" y="182706"/>
                </a:lnTo>
                <a:lnTo>
                  <a:pt x="231325" y="259381"/>
                </a:lnTo>
                <a:cubicBezTo>
                  <a:pt x="553517" y="99826"/>
                  <a:pt x="902263" y="7087"/>
                  <a:pt x="1241306" y="389"/>
                </a:cubicBezTo>
                <a:close/>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itchFamily="34" charset="-122"/>
            </a:endParaRPr>
          </a:p>
        </p:txBody>
      </p:sp>
      <p:sp>
        <p:nvSpPr>
          <p:cNvPr id="9" name="MH_Other_2"/>
          <p:cNvSpPr/>
          <p:nvPr>
            <p:custDataLst>
              <p:tags r:id="rId2"/>
            </p:custDataLst>
          </p:nvPr>
        </p:nvSpPr>
        <p:spPr>
          <a:xfrm>
            <a:off x="3671487" y="3522947"/>
            <a:ext cx="2348314" cy="674908"/>
          </a:xfrm>
          <a:custGeom>
            <a:avLst/>
            <a:gdLst/>
            <a:ahLst/>
            <a:cxnLst/>
            <a:rect l="l" t="t" r="r" b="b"/>
            <a:pathLst>
              <a:path w="2687800" h="772904">
                <a:moveTo>
                  <a:pt x="0" y="0"/>
                </a:moveTo>
                <a:cubicBezTo>
                  <a:pt x="574551" y="701060"/>
                  <a:pt x="1443161" y="711127"/>
                  <a:pt x="2278163" y="250638"/>
                </a:cubicBezTo>
                <a:lnTo>
                  <a:pt x="2219171" y="171585"/>
                </a:lnTo>
                <a:lnTo>
                  <a:pt x="2687800" y="146207"/>
                </a:lnTo>
                <a:lnTo>
                  <a:pt x="2502772" y="590197"/>
                </a:lnTo>
                <a:lnTo>
                  <a:pt x="2456475" y="513522"/>
                </a:lnTo>
                <a:cubicBezTo>
                  <a:pt x="1597297" y="939002"/>
                  <a:pt x="549287" y="889345"/>
                  <a:pt x="0" y="0"/>
                </a:cubicBezTo>
                <a:close/>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itchFamily="34" charset="-122"/>
            </a:endParaRPr>
          </a:p>
        </p:txBody>
      </p:sp>
      <p:sp>
        <p:nvSpPr>
          <p:cNvPr id="10" name="矩形 1"/>
          <p:cNvSpPr>
            <a:spLocks noChangeArrowheads="1"/>
          </p:cNvSpPr>
          <p:nvPr/>
        </p:nvSpPr>
        <p:spPr bwMode="auto">
          <a:xfrm>
            <a:off x="3572768" y="2537426"/>
            <a:ext cx="19915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根据需要添加适当的文字，一页的文字最好不要超过</a:t>
            </a:r>
            <a:r>
              <a:rPr lang="en-US" altLang="zh-CN" sz="1200" dirty="0">
                <a:solidFill>
                  <a:schemeClr val="bg1"/>
                </a:solidFill>
                <a:latin typeface="微软雅黑" pitchFamily="34" charset="-122"/>
                <a:ea typeface="微软雅黑" pitchFamily="34" charset="-122"/>
              </a:rPr>
              <a:t>200</a:t>
            </a:r>
            <a:r>
              <a:rPr lang="zh-CN" altLang="en-US" sz="1200" dirty="0">
                <a:solidFill>
                  <a:schemeClr val="bg1"/>
                </a:solidFill>
                <a:latin typeface="微软雅黑" pitchFamily="34" charset="-122"/>
                <a:ea typeface="微软雅黑" pitchFamily="34" charset="-122"/>
              </a:rPr>
              <a:t>字</a:t>
            </a:r>
          </a:p>
        </p:txBody>
      </p:sp>
      <p:sp>
        <p:nvSpPr>
          <p:cNvPr id="11" name="TextBox 10"/>
          <p:cNvSpPr txBox="1"/>
          <p:nvPr/>
        </p:nvSpPr>
        <p:spPr>
          <a:xfrm>
            <a:off x="3733132" y="2253639"/>
            <a:ext cx="1670830" cy="307777"/>
          </a:xfrm>
          <a:prstGeom prst="rect">
            <a:avLst/>
          </a:prstGeom>
          <a:noFill/>
        </p:spPr>
        <p:txBody>
          <a:bodyPr wrap="square" rtlCol="0">
            <a:sp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rPr>
              <a:t>添加文本标题</a:t>
            </a:r>
          </a:p>
        </p:txBody>
      </p:sp>
      <p:sp>
        <p:nvSpPr>
          <p:cNvPr id="12" name="文本框 14"/>
          <p:cNvSpPr txBox="1"/>
          <p:nvPr/>
        </p:nvSpPr>
        <p:spPr>
          <a:xfrm>
            <a:off x="467544" y="2162389"/>
            <a:ext cx="2824045" cy="2137553"/>
          </a:xfrm>
          <a:prstGeom prst="rect">
            <a:avLst/>
          </a:prstGeom>
          <a:noFill/>
        </p:spPr>
        <p:txBody>
          <a:bodyPr wrap="square" lIns="86404" tIns="43202" rIns="86404" bIns="43202" rtlCol="0">
            <a:spAutoFit/>
          </a:bodyPr>
          <a:lstStyle/>
          <a:p>
            <a:pPr>
              <a:lnSpc>
                <a:spcPct val="150000"/>
              </a:lnSpc>
              <a:spcBef>
                <a:spcPct val="0"/>
              </a:spcBef>
            </a:pPr>
            <a:r>
              <a:rPr lang="zh-CN" altLang="en-US" sz="1000" dirty="0">
                <a:solidFill>
                  <a:schemeClr val="tx1">
                    <a:lumMod val="65000"/>
                    <a:lumOff val="35000"/>
                  </a:schemeClr>
                </a:solidFill>
                <a:latin typeface="微软雅黑" pitchFamily="34" charset="-122"/>
                <a:ea typeface="微软雅黑" pitchFamily="34" charset="-122"/>
              </a:rPr>
              <a:t>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
        <p:nvSpPr>
          <p:cNvPr id="13" name="文本框 14"/>
          <p:cNvSpPr txBox="1"/>
          <p:nvPr/>
        </p:nvSpPr>
        <p:spPr>
          <a:xfrm>
            <a:off x="5868144" y="1389543"/>
            <a:ext cx="2824045" cy="2137553"/>
          </a:xfrm>
          <a:prstGeom prst="rect">
            <a:avLst/>
          </a:prstGeom>
          <a:noFill/>
        </p:spPr>
        <p:txBody>
          <a:bodyPr wrap="square" lIns="86404" tIns="43202" rIns="86404" bIns="43202" rtlCol="0">
            <a:spAutoFit/>
          </a:bodyPr>
          <a:lstStyle/>
          <a:p>
            <a:pPr>
              <a:lnSpc>
                <a:spcPct val="150000"/>
              </a:lnSpc>
              <a:spcBef>
                <a:spcPct val="0"/>
              </a:spcBef>
            </a:pPr>
            <a:r>
              <a:rPr lang="zh-CN" altLang="en-US" sz="1000" dirty="0">
                <a:solidFill>
                  <a:schemeClr val="tx1">
                    <a:lumMod val="65000"/>
                    <a:lumOff val="35000"/>
                  </a:schemeClr>
                </a:solidFill>
                <a:latin typeface="微软雅黑" pitchFamily="34" charset="-122"/>
                <a:ea typeface="微软雅黑" pitchFamily="34" charset="-122"/>
              </a:rPr>
              <a:t>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000" dirty="0">
                <a:solidFill>
                  <a:schemeClr val="tx1">
                    <a:lumMod val="65000"/>
                    <a:lumOff val="35000"/>
                  </a:schemeClr>
                </a:solidFill>
                <a:latin typeface="微软雅黑" pitchFamily="34" charset="-122"/>
                <a:ea typeface="微软雅黑" pitchFamily="34" charset="-122"/>
              </a:rPr>
              <a:t>200,</a:t>
            </a:r>
            <a:r>
              <a:rPr lang="zh-CN" altLang="en-US" sz="1000" dirty="0">
                <a:solidFill>
                  <a:schemeClr val="tx1">
                    <a:lumMod val="65000"/>
                    <a:lumOff val="35000"/>
                  </a:schemeClr>
                </a:solidFill>
                <a:latin typeface="微软雅黑" pitchFamily="34" charset="-122"/>
                <a:ea typeface="微软雅黑" pitchFamily="34" charset="-122"/>
              </a:rPr>
              <a:t>添加适当的文字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3020137585"/>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SubTitle_1"/>
          <p:cNvSpPr>
            <a:spLocks/>
          </p:cNvSpPr>
          <p:nvPr>
            <p:custDataLst>
              <p:tags r:id="rId1"/>
            </p:custDataLst>
          </p:nvPr>
        </p:nvSpPr>
        <p:spPr bwMode="auto">
          <a:xfrm rot="-1310968">
            <a:off x="468313" y="1768703"/>
            <a:ext cx="2343150" cy="681037"/>
          </a:xfrm>
          <a:custGeom>
            <a:avLst/>
            <a:gdLst>
              <a:gd name="T0" fmla="*/ 2343040 w 2343205"/>
              <a:gd name="T1" fmla="*/ 1428 h 680845"/>
              <a:gd name="T2" fmla="*/ 2070630 w 2343205"/>
              <a:gd name="T3" fmla="*/ 681421 h 680845"/>
              <a:gd name="T4" fmla="*/ 0 w 2343205"/>
              <a:gd name="T5" fmla="*/ 679994 h 680845"/>
              <a:gd name="T6" fmla="*/ 272410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0070C0"/>
          </a:solidFill>
          <a:ln>
            <a:noFill/>
          </a:ln>
        </p:spPr>
        <p:txBody>
          <a:bodyPr lIns="0" r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a:spcBef>
                <a:spcPts val="0"/>
              </a:spcBef>
              <a:buNone/>
              <a:defRPr/>
            </a:pPr>
            <a:r>
              <a:rPr lang="zh-CN" altLang="en-US" sz="1600" b="1" kern="0" dirty="0">
                <a:solidFill>
                  <a:sysClr val="window" lastClr="FFFFFF"/>
                </a:solidFill>
                <a:latin typeface="微软雅黑" panose="020B0503020204020204" pitchFamily="34" charset="-122"/>
              </a:rPr>
              <a:t>添加标题</a:t>
            </a:r>
            <a:endParaRPr lang="en-US" altLang="zh-CN" sz="1600" b="1" kern="0" dirty="0">
              <a:solidFill>
                <a:sysClr val="window" lastClr="FFFFFF"/>
              </a:solidFill>
              <a:latin typeface="微软雅黑" panose="020B0503020204020204" pitchFamily="34" charset="-122"/>
            </a:endParaRPr>
          </a:p>
        </p:txBody>
      </p:sp>
      <p:sp>
        <p:nvSpPr>
          <p:cNvPr id="8" name="MH_SubTitle_2"/>
          <p:cNvSpPr>
            <a:spLocks/>
          </p:cNvSpPr>
          <p:nvPr>
            <p:custDataLst>
              <p:tags r:id="rId2"/>
            </p:custDataLst>
          </p:nvPr>
        </p:nvSpPr>
        <p:spPr bwMode="auto">
          <a:xfrm rot="-1310968">
            <a:off x="2424113" y="1773465"/>
            <a:ext cx="2343150" cy="681038"/>
          </a:xfrm>
          <a:custGeom>
            <a:avLst/>
            <a:gdLst>
              <a:gd name="T0" fmla="*/ 2343040 w 2343205"/>
              <a:gd name="T1" fmla="*/ 1428 h 680845"/>
              <a:gd name="T2" fmla="*/ 2070630 w 2343205"/>
              <a:gd name="T3" fmla="*/ 681424 h 680845"/>
              <a:gd name="T4" fmla="*/ 0 w 2343205"/>
              <a:gd name="T5" fmla="*/ 679997 h 680845"/>
              <a:gd name="T6" fmla="*/ 272410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0070C0"/>
          </a:solidFill>
          <a:ln>
            <a:noFill/>
          </a:ln>
        </p:spPr>
        <p:txBody>
          <a:bodyPr lIns="0" r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a:spcBef>
                <a:spcPts val="0"/>
              </a:spcBef>
              <a:buNone/>
              <a:defRPr/>
            </a:pPr>
            <a:r>
              <a:rPr lang="zh-CN" altLang="en-US" sz="1600" b="1" kern="0" dirty="0">
                <a:solidFill>
                  <a:sysClr val="window" lastClr="FFFFFF"/>
                </a:solidFill>
                <a:latin typeface="微软雅黑" panose="020B0503020204020204" pitchFamily="34" charset="-122"/>
              </a:rPr>
              <a:t>添加标题</a:t>
            </a:r>
            <a:endParaRPr lang="en-US" altLang="zh-CN" sz="1600" b="1" kern="0" dirty="0">
              <a:solidFill>
                <a:sysClr val="window" lastClr="FFFFFF"/>
              </a:solidFill>
              <a:latin typeface="微软雅黑" panose="020B0503020204020204" pitchFamily="34" charset="-122"/>
            </a:endParaRPr>
          </a:p>
        </p:txBody>
      </p:sp>
      <p:sp>
        <p:nvSpPr>
          <p:cNvPr id="9" name="MH_SubTitle_3"/>
          <p:cNvSpPr>
            <a:spLocks/>
          </p:cNvSpPr>
          <p:nvPr>
            <p:custDataLst>
              <p:tags r:id="rId3"/>
            </p:custDataLst>
          </p:nvPr>
        </p:nvSpPr>
        <p:spPr bwMode="auto">
          <a:xfrm rot="-1310968">
            <a:off x="4378325" y="1763940"/>
            <a:ext cx="2343150" cy="681038"/>
          </a:xfrm>
          <a:custGeom>
            <a:avLst/>
            <a:gdLst>
              <a:gd name="T0" fmla="*/ 2343040 w 2343205"/>
              <a:gd name="T1" fmla="*/ 1428 h 680845"/>
              <a:gd name="T2" fmla="*/ 2070630 w 2343205"/>
              <a:gd name="T3" fmla="*/ 681424 h 680845"/>
              <a:gd name="T4" fmla="*/ 0 w 2343205"/>
              <a:gd name="T5" fmla="*/ 679997 h 680845"/>
              <a:gd name="T6" fmla="*/ 272410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0070C0"/>
          </a:solidFill>
          <a:ln>
            <a:noFill/>
          </a:ln>
        </p:spPr>
        <p:txBody>
          <a:bodyPr lIns="0" r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a:spcBef>
                <a:spcPts val="0"/>
              </a:spcBef>
              <a:buNone/>
              <a:defRPr/>
            </a:pPr>
            <a:r>
              <a:rPr lang="zh-CN" altLang="en-US" sz="1600" b="1" kern="0" dirty="0">
                <a:solidFill>
                  <a:sysClr val="window" lastClr="FFFFFF"/>
                </a:solidFill>
                <a:latin typeface="微软雅黑" panose="020B0503020204020204" pitchFamily="34" charset="-122"/>
              </a:rPr>
              <a:t>添加标题</a:t>
            </a:r>
            <a:endParaRPr lang="en-US" altLang="zh-CN" sz="1600" b="1" kern="0" dirty="0">
              <a:solidFill>
                <a:sysClr val="window" lastClr="FFFFFF"/>
              </a:solidFill>
              <a:latin typeface="微软雅黑" panose="020B0503020204020204" pitchFamily="34" charset="-122"/>
            </a:endParaRPr>
          </a:p>
        </p:txBody>
      </p:sp>
      <p:sp>
        <p:nvSpPr>
          <p:cNvPr id="10" name="MH_SubTitle_4"/>
          <p:cNvSpPr>
            <a:spLocks/>
          </p:cNvSpPr>
          <p:nvPr>
            <p:custDataLst>
              <p:tags r:id="rId4"/>
            </p:custDataLst>
          </p:nvPr>
        </p:nvSpPr>
        <p:spPr bwMode="auto">
          <a:xfrm rot="-1310968">
            <a:off x="6332538" y="1759178"/>
            <a:ext cx="2343150" cy="681037"/>
          </a:xfrm>
          <a:custGeom>
            <a:avLst/>
            <a:gdLst>
              <a:gd name="T0" fmla="*/ 2343040 w 2343205"/>
              <a:gd name="T1" fmla="*/ 1428 h 680845"/>
              <a:gd name="T2" fmla="*/ 2070630 w 2343205"/>
              <a:gd name="T3" fmla="*/ 681421 h 680845"/>
              <a:gd name="T4" fmla="*/ 0 w 2343205"/>
              <a:gd name="T5" fmla="*/ 679994 h 680845"/>
              <a:gd name="T6" fmla="*/ 272410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0070C0"/>
          </a:solidFill>
          <a:ln>
            <a:noFill/>
          </a:ln>
        </p:spPr>
        <p:txBody>
          <a:bodyPr lIns="0" r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a:spcBef>
                <a:spcPts val="0"/>
              </a:spcBef>
              <a:buNone/>
              <a:defRPr/>
            </a:pPr>
            <a:r>
              <a:rPr lang="zh-CN" altLang="en-US" sz="1600" b="1" kern="0" dirty="0">
                <a:solidFill>
                  <a:sysClr val="window" lastClr="FFFFFF"/>
                </a:solidFill>
                <a:latin typeface="微软雅黑" panose="020B0503020204020204" pitchFamily="34" charset="-122"/>
              </a:rPr>
              <a:t>添加标题</a:t>
            </a:r>
            <a:endParaRPr lang="en-US" altLang="zh-CN" sz="1600" b="1" kern="0" dirty="0">
              <a:solidFill>
                <a:sysClr val="window" lastClr="FFFFFF"/>
              </a:solidFill>
              <a:latin typeface="微软雅黑" panose="020B0503020204020204" pitchFamily="34" charset="-122"/>
            </a:endParaRPr>
          </a:p>
        </p:txBody>
      </p:sp>
      <p:sp>
        <p:nvSpPr>
          <p:cNvPr id="11" name="文本框 17"/>
          <p:cNvSpPr txBox="1"/>
          <p:nvPr/>
        </p:nvSpPr>
        <p:spPr bwMode="auto">
          <a:xfrm>
            <a:off x="627701" y="3039656"/>
            <a:ext cx="1819088" cy="1177245"/>
          </a:xfrm>
          <a:prstGeom prst="rect">
            <a:avLst/>
          </a:prstGeom>
          <a:noFill/>
        </p:spPr>
        <p:txBody>
          <a:bodyPr wrap="square" lIns="68580" tIns="34290" rIns="68580" bIns="34290">
            <a:spAutoFit/>
          </a:bodyPr>
          <a:lstStyle/>
          <a:p>
            <a:pPr lvl="0">
              <a:lnSpc>
                <a:spcPct val="150000"/>
              </a:lnSpc>
              <a:spcBef>
                <a:spcPct val="0"/>
              </a:spcBef>
            </a:pP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
        <p:nvSpPr>
          <p:cNvPr id="12" name="文本框 17"/>
          <p:cNvSpPr txBox="1"/>
          <p:nvPr/>
        </p:nvSpPr>
        <p:spPr bwMode="auto">
          <a:xfrm>
            <a:off x="2665371" y="3039656"/>
            <a:ext cx="1819088" cy="1144609"/>
          </a:xfrm>
          <a:prstGeom prst="rect">
            <a:avLst/>
          </a:prstGeom>
          <a:noFill/>
        </p:spPr>
        <p:txBody>
          <a:bodyPr wrap="square" lIns="68580" tIns="34290" rIns="68580" bIns="34290">
            <a:spAutoFit/>
          </a:bodyPr>
          <a:lstStyle/>
          <a:p>
            <a:pPr lvl="0">
              <a:lnSpc>
                <a:spcPct val="150000"/>
              </a:lnSpc>
              <a:spcBef>
                <a:spcPct val="0"/>
              </a:spcBef>
            </a:pP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
        <p:nvSpPr>
          <p:cNvPr id="13" name="文本框 17"/>
          <p:cNvSpPr txBox="1"/>
          <p:nvPr/>
        </p:nvSpPr>
        <p:spPr bwMode="auto">
          <a:xfrm>
            <a:off x="4703041" y="3039656"/>
            <a:ext cx="1819088" cy="1144609"/>
          </a:xfrm>
          <a:prstGeom prst="rect">
            <a:avLst/>
          </a:prstGeom>
          <a:noFill/>
        </p:spPr>
        <p:txBody>
          <a:bodyPr wrap="square" lIns="68580" tIns="34290" rIns="68580" bIns="34290">
            <a:spAutoFit/>
          </a:bodyPr>
          <a:lstStyle/>
          <a:p>
            <a:pPr lvl="0">
              <a:lnSpc>
                <a:spcPct val="150000"/>
              </a:lnSpc>
              <a:spcBef>
                <a:spcPct val="0"/>
              </a:spcBef>
            </a:pP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
        <p:nvSpPr>
          <p:cNvPr id="14" name="文本框 17"/>
          <p:cNvSpPr txBox="1"/>
          <p:nvPr/>
        </p:nvSpPr>
        <p:spPr bwMode="auto">
          <a:xfrm>
            <a:off x="6740712" y="3039656"/>
            <a:ext cx="1819088" cy="1144609"/>
          </a:xfrm>
          <a:prstGeom prst="rect">
            <a:avLst/>
          </a:prstGeom>
          <a:noFill/>
        </p:spPr>
        <p:txBody>
          <a:bodyPr wrap="square" lIns="68580" tIns="34290" rIns="68580" bIns="34290">
            <a:spAutoFit/>
          </a:bodyPr>
          <a:lstStyle/>
          <a:p>
            <a:pPr lvl="0">
              <a:lnSpc>
                <a:spcPct val="150000"/>
              </a:lnSpc>
              <a:spcBef>
                <a:spcPct val="0"/>
              </a:spcBef>
            </a:pP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r>
              <a:rPr lang="zh-CN" altLang="en-US" sz="1200" dirty="0">
                <a:solidFill>
                  <a:schemeClr val="tx1">
                    <a:lumMod val="65000"/>
                    <a:lumOff val="35000"/>
                  </a:schemeClr>
                </a:solidFill>
                <a:latin typeface="微软雅黑" pitchFamily="34" charset="-122"/>
                <a:ea typeface="微软雅黑" pitchFamily="34" charset="-122"/>
              </a:rPr>
              <a:t>添加适当的文字，一页的文字最好不要超</a:t>
            </a:r>
            <a:r>
              <a:rPr lang="en-US" altLang="zh-CN" sz="1200" dirty="0">
                <a:solidFill>
                  <a:schemeClr val="tx1">
                    <a:lumMod val="65000"/>
                    <a:lumOff val="35000"/>
                  </a:schemeClr>
                </a:solidFill>
                <a:latin typeface="微软雅黑" pitchFamily="34" charset="-122"/>
                <a:ea typeface="微软雅黑" pitchFamily="34" charset="-122"/>
              </a:rPr>
              <a:t>200.</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95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245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95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445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par>
                          <p:cTn id="50" fill="hold">
                            <p:stCondLst>
                              <p:cond delay="495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extLst>
              <p:ext uri="{D42A27DB-BD31-4B8C-83A1-F6EECF244321}">
                <p14:modId xmlns:p14="http://schemas.microsoft.com/office/powerpoint/2010/main" val="1583282389"/>
              </p:ext>
            </p:extLst>
          </p:nvPr>
        </p:nvGraphicFramePr>
        <p:xfrm>
          <a:off x="841688" y="843558"/>
          <a:ext cx="7460624" cy="3112120"/>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17"/>
          <p:cNvSpPr txBox="1"/>
          <p:nvPr/>
        </p:nvSpPr>
        <p:spPr bwMode="auto">
          <a:xfrm>
            <a:off x="1020279" y="4144597"/>
            <a:ext cx="7103443" cy="623248"/>
          </a:xfrm>
          <a:prstGeom prst="rect">
            <a:avLst/>
          </a:prstGeom>
          <a:noFill/>
        </p:spPr>
        <p:txBody>
          <a:bodyPr wrap="square" lIns="68580" tIns="34290" rIns="68580" bIns="34290">
            <a:spAutoFit/>
          </a:bodyPr>
          <a:lstStyle/>
          <a:p>
            <a:pPr lvl="0" algn="ctr">
              <a:lnSpc>
                <a:spcPct val="150000"/>
              </a:lnSpc>
              <a:spcBef>
                <a:spcPct val="0"/>
              </a:spcBef>
            </a:pPr>
            <a:r>
              <a:rPr lang="zh-CN" altLang="en-US" sz="1200" dirty="0">
                <a:solidFill>
                  <a:prstClr val="black">
                    <a:lumMod val="65000"/>
                    <a:lumOff val="35000"/>
                  </a:prstClr>
                </a:solidFill>
                <a:latin typeface="微软雅黑" pitchFamily="34" charset="-122"/>
                <a:ea typeface="微软雅黑" pitchFamily="34" charset="-122"/>
              </a:rPr>
              <a:t>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添加适当的文字，添加适当的文字，一页的文字最好不要超过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添加适当的文字，添加适当的文字，一页的文字最好不要超过</a:t>
            </a:r>
            <a:r>
              <a:rPr lang="en-US" altLang="zh-CN" sz="1200" dirty="0">
                <a:solidFill>
                  <a:prstClr val="black">
                    <a:lumMod val="65000"/>
                    <a:lumOff val="35000"/>
                  </a:prstClr>
                </a:solidFill>
                <a:latin typeface="微软雅黑" pitchFamily="34" charset="-122"/>
                <a:ea typeface="微软雅黑" pitchFamily="34" charset="-122"/>
              </a:rPr>
              <a:t>200</a:t>
            </a:r>
            <a:r>
              <a:rPr lang="zh-CN" altLang="en-US" sz="1200" dirty="0">
                <a:solidFill>
                  <a:prstClr val="black">
                    <a:lumMod val="65000"/>
                    <a:lumOff val="35000"/>
                  </a:prstClr>
                </a:solidFill>
                <a:latin typeface="微软雅黑" pitchFamily="34" charset="-122"/>
                <a:ea typeface="微软雅黑" pitchFamily="34" charset="-122"/>
              </a:rPr>
              <a:t>。</a:t>
            </a:r>
            <a:endParaRPr lang="en-GB" altLang="zh-CN" sz="1200" dirty="0">
              <a:solidFill>
                <a:prstClr val="black">
                  <a:lumMod val="65000"/>
                  <a:lumOff val="35000"/>
                </a:prstClr>
              </a:solidFill>
              <a:latin typeface="微软雅黑" panose="020B0503020204020204" pitchFamily="34" charset="-122"/>
              <a:ea typeface="微软雅黑" panose="020B0503020204020204" pitchFamily="34" charset="-122"/>
              <a:cs typeface="Arial" charset="0"/>
            </a:endParaRPr>
          </a:p>
        </p:txBody>
      </p:sp>
      <p:cxnSp>
        <p:nvCxnSpPr>
          <p:cNvPr id="9" name="直接连接符 8"/>
          <p:cNvCxnSpPr/>
          <p:nvPr/>
        </p:nvCxnSpPr>
        <p:spPr>
          <a:xfrm>
            <a:off x="1059503" y="4083918"/>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21" dur="500"/>
                                        <p:tgtEl>
                                          <p:spTgt spid="7">
                                            <p:graphicEl>
                                              <a:chart seriesIdx="-3" categoryIdx="-3" bldStep="gridLegend"/>
                                            </p:graphicEl>
                                          </p:spTgt>
                                        </p:tgtEl>
                                      </p:cBhvr>
                                    </p:animEffect>
                                  </p:childTnLst>
                                </p:cTn>
                              </p:par>
                            </p:childTnLst>
                          </p:cTn>
                        </p:par>
                        <p:par>
                          <p:cTn id="22" fill="hold">
                            <p:stCondLst>
                              <p:cond delay="19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25" dur="500"/>
                                        <p:tgtEl>
                                          <p:spTgt spid="7">
                                            <p:graphicEl>
                                              <a:chart seriesIdx="-4" categoryIdx="0" bldStep="category"/>
                                            </p:graphicEl>
                                          </p:spTgt>
                                        </p:tgtEl>
                                      </p:cBhvr>
                                    </p:animEffect>
                                  </p:childTnLst>
                                </p:cTn>
                              </p:par>
                            </p:childTnLst>
                          </p:cTn>
                        </p:par>
                        <p:par>
                          <p:cTn id="26" fill="hold">
                            <p:stCondLst>
                              <p:cond delay="24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29" dur="500"/>
                                        <p:tgtEl>
                                          <p:spTgt spid="7">
                                            <p:graphicEl>
                                              <a:chart seriesIdx="-4" categoryIdx="1" bldStep="category"/>
                                            </p:graphicEl>
                                          </p:spTgt>
                                        </p:tgtEl>
                                      </p:cBhvr>
                                    </p:animEffect>
                                  </p:childTnLst>
                                </p:cTn>
                              </p:par>
                            </p:childTnLst>
                          </p:cTn>
                        </p:par>
                        <p:par>
                          <p:cTn id="30" fill="hold">
                            <p:stCondLst>
                              <p:cond delay="29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33" dur="500"/>
                                        <p:tgtEl>
                                          <p:spTgt spid="7">
                                            <p:graphicEl>
                                              <a:chart seriesIdx="-4" categoryIdx="2" bldStep="category"/>
                                            </p:graphicEl>
                                          </p:spTgt>
                                        </p:tgtEl>
                                      </p:cBhvr>
                                    </p:animEffect>
                                  </p:childTnLst>
                                </p:cTn>
                              </p:par>
                            </p:childTnLst>
                          </p:cTn>
                        </p:par>
                        <p:par>
                          <p:cTn id="34" fill="hold">
                            <p:stCondLst>
                              <p:cond delay="34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37" dur="500"/>
                                        <p:tgtEl>
                                          <p:spTgt spid="7">
                                            <p:graphicEl>
                                              <a:chart seriesIdx="-4" categoryIdx="3" bldStep="category"/>
                                            </p:graphicEl>
                                          </p:spTgt>
                                        </p:tgtEl>
                                      </p:cBhvr>
                                    </p:animEffect>
                                  </p:childTnLst>
                                </p:cTn>
                              </p:par>
                            </p:childTnLst>
                          </p:cTn>
                        </p:par>
                        <p:par>
                          <p:cTn id="38" fill="hold">
                            <p:stCondLst>
                              <p:cond delay="39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41" dur="500"/>
                                        <p:tgtEl>
                                          <p:spTgt spid="7">
                                            <p:graphicEl>
                                              <a:chart seriesIdx="-4" categoryIdx="4" bldStep="category"/>
                                            </p:graphicEl>
                                          </p:spTgt>
                                        </p:tgtEl>
                                      </p:cBhvr>
                                    </p:animEffect>
                                  </p:childTnLst>
                                </p:cTn>
                              </p:par>
                            </p:childTnLst>
                          </p:cTn>
                        </p:par>
                        <p:par>
                          <p:cTn id="42" fill="hold">
                            <p:stCondLst>
                              <p:cond delay="44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45" dur="500"/>
                                        <p:tgtEl>
                                          <p:spTgt spid="7">
                                            <p:graphicEl>
                                              <a:chart seriesIdx="-4" categoryIdx="5" bldStep="category"/>
                                            </p:graphicEl>
                                          </p:spTgt>
                                        </p:tgtEl>
                                      </p:cBhvr>
                                    </p:animEffect>
                                  </p:childTnLst>
                                </p:cTn>
                              </p:par>
                            </p:childTnLst>
                          </p:cTn>
                        </p:par>
                        <p:par>
                          <p:cTn id="46" fill="hold">
                            <p:stCondLst>
                              <p:cond delay="49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49" dur="500"/>
                                        <p:tgtEl>
                                          <p:spTgt spid="7">
                                            <p:graphicEl>
                                              <a:chart seriesIdx="-4" categoryIdx="6" bldStep="category"/>
                                            </p:graphicEl>
                                          </p:spTgt>
                                        </p:tgtEl>
                                      </p:cBhvr>
                                    </p:animEffect>
                                  </p:childTnLst>
                                </p:cTn>
                              </p:par>
                            </p:childTnLst>
                          </p:cTn>
                        </p:par>
                        <p:par>
                          <p:cTn id="50" fill="hold">
                            <p:stCondLst>
                              <p:cond delay="54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53" dur="500"/>
                                        <p:tgtEl>
                                          <p:spTgt spid="7">
                                            <p:graphicEl>
                                              <a:chart seriesIdx="-4" categoryIdx="7" bldStep="category"/>
                                            </p:graphicEl>
                                          </p:spTgt>
                                        </p:tgtEl>
                                      </p:cBhvr>
                                    </p:animEffect>
                                  </p:childTnLst>
                                </p:cTn>
                              </p:par>
                            </p:childTnLst>
                          </p:cTn>
                        </p:par>
                        <p:par>
                          <p:cTn id="54" fill="hold">
                            <p:stCondLst>
                              <p:cond delay="5950"/>
                            </p:stCondLst>
                            <p:childTnLst>
                              <p:par>
                                <p:cTn id="55" presetID="22" presetClass="entr" presetSubtype="8"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6450"/>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8"/>
                                        </p:tgtEl>
                                        <p:attrNameLst>
                                          <p:attrName>style.visibility</p:attrName>
                                        </p:attrNameLst>
                                      </p:cBhvr>
                                      <p:to>
                                        <p:strVal val="visible"/>
                                      </p:to>
                                    </p:set>
                                    <p:animEffect transition="in" filter="fade">
                                      <p:cBhvr>
                                        <p:cTn id="61" dur="250"/>
                                        <p:tgtEl>
                                          <p:spTgt spid="8"/>
                                        </p:tgtEl>
                                      </p:cBhvr>
                                    </p:animEffect>
                                    <p:anim calcmode="lin" valueType="num">
                                      <p:cBhvr>
                                        <p:cTn id="62" dur="250" fill="hold"/>
                                        <p:tgtEl>
                                          <p:spTgt spid="8"/>
                                        </p:tgtEl>
                                        <p:attrNameLst>
                                          <p:attrName>ppt_x</p:attrName>
                                        </p:attrNameLst>
                                      </p:cBhvr>
                                      <p:tavLst>
                                        <p:tav tm="0">
                                          <p:val>
                                            <p:strVal val="#ppt_x"/>
                                          </p:val>
                                        </p:tav>
                                        <p:tav tm="100000">
                                          <p:val>
                                            <p:strVal val="#ppt_x"/>
                                          </p:val>
                                        </p:tav>
                                      </p:tavLst>
                                    </p:anim>
                                    <p:anim calcmode="lin" valueType="num">
                                      <p:cBhvr>
                                        <p:cTn id="6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Graphic spid="7" grpId="0">
        <p:bldSub>
          <a:bldChart bld="category"/>
        </p:bldSub>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2896721" y="1635646"/>
            <a:ext cx="1440160" cy="504056"/>
          </a:xfrm>
          <a:prstGeom prst="roundRect">
            <a:avLst>
              <a:gd name="adj" fmla="val 440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8" name="圆角矩形 7"/>
          <p:cNvSpPr/>
          <p:nvPr/>
        </p:nvSpPr>
        <p:spPr>
          <a:xfrm>
            <a:off x="2896721" y="2379729"/>
            <a:ext cx="1440160" cy="504056"/>
          </a:xfrm>
          <a:prstGeom prst="roundRect">
            <a:avLst>
              <a:gd name="adj" fmla="val 440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9" name="圆角矩形 8"/>
          <p:cNvSpPr/>
          <p:nvPr/>
        </p:nvSpPr>
        <p:spPr>
          <a:xfrm>
            <a:off x="2896721" y="3123812"/>
            <a:ext cx="1440160" cy="504056"/>
          </a:xfrm>
          <a:prstGeom prst="roundRect">
            <a:avLst>
              <a:gd name="adj" fmla="val 440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0" name="圆角矩形 9"/>
          <p:cNvSpPr/>
          <p:nvPr/>
        </p:nvSpPr>
        <p:spPr>
          <a:xfrm>
            <a:off x="2896721" y="3867894"/>
            <a:ext cx="1440160" cy="504056"/>
          </a:xfrm>
          <a:prstGeom prst="roundRect">
            <a:avLst>
              <a:gd name="adj" fmla="val 440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1" name="圆角矩形 10"/>
          <p:cNvSpPr/>
          <p:nvPr/>
        </p:nvSpPr>
        <p:spPr>
          <a:xfrm>
            <a:off x="4634461" y="1635646"/>
            <a:ext cx="1440160" cy="504056"/>
          </a:xfrm>
          <a:prstGeom prst="roundRect">
            <a:avLst>
              <a:gd name="adj" fmla="val 440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2" name="圆角矩形 11"/>
          <p:cNvSpPr/>
          <p:nvPr/>
        </p:nvSpPr>
        <p:spPr>
          <a:xfrm>
            <a:off x="4634461" y="2379729"/>
            <a:ext cx="1440160" cy="504056"/>
          </a:xfrm>
          <a:prstGeom prst="roundRect">
            <a:avLst>
              <a:gd name="adj" fmla="val 440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3" name="圆角矩形 12"/>
          <p:cNvSpPr/>
          <p:nvPr/>
        </p:nvSpPr>
        <p:spPr>
          <a:xfrm>
            <a:off x="4634461" y="3123812"/>
            <a:ext cx="1440160" cy="504056"/>
          </a:xfrm>
          <a:prstGeom prst="roundRect">
            <a:avLst>
              <a:gd name="adj" fmla="val 440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4" name="圆角矩形 13"/>
          <p:cNvSpPr/>
          <p:nvPr/>
        </p:nvSpPr>
        <p:spPr>
          <a:xfrm>
            <a:off x="4634461" y="3867894"/>
            <a:ext cx="1440160" cy="504056"/>
          </a:xfrm>
          <a:prstGeom prst="roundRect">
            <a:avLst>
              <a:gd name="adj" fmla="val 440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添加文本</a:t>
            </a:r>
          </a:p>
        </p:txBody>
      </p:sp>
      <p:sp>
        <p:nvSpPr>
          <p:cNvPr id="15" name="Freeform 7"/>
          <p:cNvSpPr>
            <a:spLocks/>
          </p:cNvSpPr>
          <p:nvPr/>
        </p:nvSpPr>
        <p:spPr bwMode="auto">
          <a:xfrm>
            <a:off x="2157498" y="1849921"/>
            <a:ext cx="441643" cy="2307755"/>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Freeform 7"/>
          <p:cNvSpPr>
            <a:spLocks/>
          </p:cNvSpPr>
          <p:nvPr/>
        </p:nvSpPr>
        <p:spPr bwMode="auto">
          <a:xfrm flipH="1">
            <a:off x="6372200" y="1849921"/>
            <a:ext cx="441643" cy="2307755"/>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735228" y="2344717"/>
            <a:ext cx="1317646" cy="1318162"/>
          </a:xfrm>
          <a:prstGeom prst="ellipse">
            <a:avLst/>
          </a:prstGeom>
          <a:solidFill>
            <a:srgbClr val="0070C0"/>
          </a:solidFill>
          <a:ln w="9525" cap="flat" cmpd="sng" algn="ctr">
            <a:no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文本</a:t>
            </a:r>
          </a:p>
        </p:txBody>
      </p:sp>
      <p:sp>
        <p:nvSpPr>
          <p:cNvPr id="18" name="椭圆 17"/>
          <p:cNvSpPr/>
          <p:nvPr/>
        </p:nvSpPr>
        <p:spPr bwMode="auto">
          <a:xfrm>
            <a:off x="6948264" y="2344717"/>
            <a:ext cx="1317646" cy="1318162"/>
          </a:xfrm>
          <a:prstGeom prst="ellipse">
            <a:avLst/>
          </a:prstGeom>
          <a:solidFill>
            <a:srgbClr val="0070C0"/>
          </a:solidFill>
          <a:ln w="9525" cap="flat" cmpd="sng" algn="ctr">
            <a:no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文本</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95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450"/>
                            </p:stCondLst>
                            <p:childTnLst>
                              <p:par>
                                <p:cTn id="37" presetID="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295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3450"/>
                            </p:stCondLst>
                            <p:childTnLst>
                              <p:par>
                                <p:cTn id="55" presetID="16" presetClass="entr" presetSubtype="4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3950"/>
                            </p:stCondLst>
                            <p:childTnLst>
                              <p:par>
                                <p:cTn id="59" presetID="16" presetClass="entr" presetSubtype="42"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outHorizontal)">
                                      <p:cBhvr>
                                        <p:cTn id="61" dur="500"/>
                                        <p:tgtEl>
                                          <p:spTgt spid="16"/>
                                        </p:tgtEl>
                                      </p:cBhvr>
                                    </p:animEffect>
                                  </p:childTnLst>
                                </p:cTn>
                              </p:par>
                            </p:childTnLst>
                          </p:cTn>
                        </p:par>
                        <p:par>
                          <p:cTn id="62" fill="hold">
                            <p:stCondLst>
                              <p:cond delay="4450"/>
                            </p:stCondLst>
                            <p:childTnLst>
                              <p:par>
                                <p:cTn id="63" presetID="53" presetClass="entr" presetSubtype="16"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p:stCondLst>
                              <p:cond delay="495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7"/>
          <p:cNvSpPr txBox="1">
            <a:spLocks noChangeArrowheads="1"/>
          </p:cNvSpPr>
          <p:nvPr/>
        </p:nvSpPr>
        <p:spPr bwMode="auto">
          <a:xfrm>
            <a:off x="708212" y="1192556"/>
            <a:ext cx="3719772" cy="6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lvl="0">
              <a:lnSpc>
                <a:spcPct val="120000"/>
              </a:lnSpc>
            </a:pPr>
            <a:r>
              <a:rPr lang="zh-CN" altLang="en-US" sz="1400" spc="42" dirty="0">
                <a:solidFill>
                  <a:schemeClr val="tx1">
                    <a:lumMod val="85000"/>
                    <a:lumOff val="15000"/>
                  </a:schemeClr>
                </a:solidFill>
                <a:latin typeface="微软雅黑" pitchFamily="34" charset="-122"/>
              </a:rPr>
              <a:t>这里输入简单的文字概述这里输入简单字概述这里输入简单简单的文字概述</a:t>
            </a:r>
          </a:p>
        </p:txBody>
      </p:sp>
      <p:sp>
        <p:nvSpPr>
          <p:cNvPr id="15" name="文本框 7"/>
          <p:cNvSpPr txBox="1">
            <a:spLocks noChangeArrowheads="1"/>
          </p:cNvSpPr>
          <p:nvPr/>
        </p:nvSpPr>
        <p:spPr bwMode="auto">
          <a:xfrm>
            <a:off x="5504309" y="1469268"/>
            <a:ext cx="3024205" cy="10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400" dirty="0">
                <a:solidFill>
                  <a:schemeClr val="tx1">
                    <a:lumMod val="85000"/>
                    <a:lumOff val="15000"/>
                  </a:schemeClr>
                </a:solidFill>
                <a:latin typeface="微软雅黑"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itchFamily="34" charset="-122"/>
            </a:endParaRPr>
          </a:p>
        </p:txBody>
      </p:sp>
      <p:sp>
        <p:nvSpPr>
          <p:cNvPr id="16" name="文本框 7"/>
          <p:cNvSpPr txBox="1">
            <a:spLocks noChangeArrowheads="1"/>
          </p:cNvSpPr>
          <p:nvPr/>
        </p:nvSpPr>
        <p:spPr bwMode="auto">
          <a:xfrm>
            <a:off x="5506058" y="3413533"/>
            <a:ext cx="3238141" cy="10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400" dirty="0">
                <a:solidFill>
                  <a:schemeClr val="tx1">
                    <a:lumMod val="85000"/>
                    <a:lumOff val="15000"/>
                  </a:schemeClr>
                </a:solidFill>
                <a:latin typeface="微软雅黑"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itchFamily="34" charset="-122"/>
            </a:endParaRPr>
          </a:p>
        </p:txBody>
      </p:sp>
      <p:sp>
        <p:nvSpPr>
          <p:cNvPr id="17" name="椭圆 16"/>
          <p:cNvSpPr>
            <a:spLocks noChangeAspect="1"/>
          </p:cNvSpPr>
          <p:nvPr/>
        </p:nvSpPr>
        <p:spPr>
          <a:xfrm>
            <a:off x="1691907" y="2356035"/>
            <a:ext cx="2160118" cy="2159931"/>
          </a:xfrm>
          <a:prstGeom prst="ellips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19966" tIns="38089" rIns="0" bIns="38089" rtlCol="0" anchor="ctr"/>
          <a:lstStyle/>
          <a:p>
            <a:pPr algn="ctr">
              <a:lnSpc>
                <a:spcPct val="150000"/>
              </a:lnSpc>
            </a:pPr>
            <a:r>
              <a:rPr lang="zh-CN" altLang="en-US" sz="2300" b="1" dirty="0">
                <a:solidFill>
                  <a:schemeClr val="bg1"/>
                </a:solidFill>
                <a:latin typeface="微软雅黑" pitchFamily="34" charset="-122"/>
                <a:ea typeface="微软雅黑" pitchFamily="34" charset="-122"/>
              </a:rPr>
              <a:t>业务</a:t>
            </a:r>
            <a:endParaRPr lang="en-US" altLang="zh-CN" sz="2300" b="1" dirty="0">
              <a:solidFill>
                <a:schemeClr val="bg1"/>
              </a:solidFill>
              <a:latin typeface="微软雅黑" pitchFamily="34" charset="-122"/>
              <a:ea typeface="微软雅黑" pitchFamily="34" charset="-122"/>
            </a:endParaRPr>
          </a:p>
          <a:p>
            <a:pPr algn="ctr">
              <a:lnSpc>
                <a:spcPct val="150000"/>
              </a:lnSpc>
            </a:pPr>
            <a:r>
              <a:rPr lang="en-US" altLang="zh-CN" sz="2800" b="1" dirty="0">
                <a:solidFill>
                  <a:schemeClr val="bg1"/>
                </a:solidFill>
                <a:latin typeface="微软雅黑" pitchFamily="34" charset="-122"/>
                <a:ea typeface="微软雅黑" pitchFamily="34" charset="-122"/>
              </a:rPr>
              <a:t>85%</a:t>
            </a:r>
          </a:p>
        </p:txBody>
      </p:sp>
      <p:grpSp>
        <p:nvGrpSpPr>
          <p:cNvPr id="18" name="组合 17"/>
          <p:cNvGrpSpPr/>
          <p:nvPr/>
        </p:nvGrpSpPr>
        <p:grpSpPr>
          <a:xfrm>
            <a:off x="4751994" y="1607431"/>
            <a:ext cx="618747" cy="717685"/>
            <a:chOff x="4751994" y="1546465"/>
            <a:chExt cx="618747" cy="717685"/>
          </a:xfrm>
        </p:grpSpPr>
        <p:sp>
          <p:nvSpPr>
            <p:cNvPr id="19" name="六边形 18"/>
            <p:cNvSpPr/>
            <p:nvPr/>
          </p:nvSpPr>
          <p:spPr>
            <a:xfrm rot="16200000">
              <a:off x="4702525" y="1595934"/>
              <a:ext cx="717685" cy="618747"/>
            </a:xfrm>
            <a:prstGeom prst="hexagon">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20" name="矩形 19"/>
            <p:cNvSpPr/>
            <p:nvPr/>
          </p:nvSpPr>
          <p:spPr>
            <a:xfrm>
              <a:off x="4792103" y="1751454"/>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itchFamily="34" charset="-122"/>
                  <a:ea typeface="微软雅黑" pitchFamily="34" charset="-122"/>
                </a:rPr>
                <a:t>分析</a:t>
              </a:r>
              <a:endParaRPr lang="zh-CN" altLang="en-US" sz="1500" dirty="0">
                <a:solidFill>
                  <a:schemeClr val="bg1"/>
                </a:solidFill>
              </a:endParaRPr>
            </a:p>
          </p:txBody>
        </p:sp>
      </p:grpSp>
      <p:sp>
        <p:nvSpPr>
          <p:cNvPr id="21" name="椭圆 20"/>
          <p:cNvSpPr>
            <a:spLocks noChangeAspect="1"/>
          </p:cNvSpPr>
          <p:nvPr/>
        </p:nvSpPr>
        <p:spPr>
          <a:xfrm>
            <a:off x="395836" y="2572028"/>
            <a:ext cx="1728094" cy="172794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lnSpc>
                <a:spcPct val="150000"/>
              </a:lnSpc>
            </a:pPr>
            <a:r>
              <a:rPr lang="zh-CN" altLang="en-US" sz="2300" b="1" dirty="0">
                <a:solidFill>
                  <a:schemeClr val="bg1"/>
                </a:solidFill>
                <a:latin typeface="微软雅黑" pitchFamily="34" charset="-122"/>
                <a:ea typeface="微软雅黑" pitchFamily="34" charset="-122"/>
              </a:rPr>
              <a:t>服务</a:t>
            </a:r>
            <a:endParaRPr lang="en-US" altLang="zh-CN" sz="2300" b="1" dirty="0">
              <a:solidFill>
                <a:schemeClr val="bg1"/>
              </a:solidFill>
              <a:latin typeface="微软雅黑" pitchFamily="34" charset="-122"/>
              <a:ea typeface="微软雅黑" pitchFamily="34" charset="-122"/>
            </a:endParaRPr>
          </a:p>
          <a:p>
            <a:pPr algn="ctr">
              <a:lnSpc>
                <a:spcPct val="150000"/>
              </a:lnSpc>
            </a:pPr>
            <a:r>
              <a:rPr lang="en-US" altLang="zh-CN" sz="2400" dirty="0">
                <a:solidFill>
                  <a:schemeClr val="bg1"/>
                </a:solidFill>
                <a:latin typeface="微软雅黑" pitchFamily="34" charset="-122"/>
                <a:ea typeface="微软雅黑" pitchFamily="34" charset="-122"/>
              </a:rPr>
              <a:t>78%</a:t>
            </a:r>
            <a:endParaRPr lang="zh-CN" altLang="en-US" sz="4000" dirty="0">
              <a:solidFill>
                <a:schemeClr val="bg1"/>
              </a:solidFill>
              <a:latin typeface="Adobe Gothic Std B" pitchFamily="34" charset="-128"/>
              <a:ea typeface="微软雅黑" pitchFamily="34" charset="-122"/>
            </a:endParaRPr>
          </a:p>
        </p:txBody>
      </p:sp>
      <p:grpSp>
        <p:nvGrpSpPr>
          <p:cNvPr id="22" name="组合 21"/>
          <p:cNvGrpSpPr/>
          <p:nvPr/>
        </p:nvGrpSpPr>
        <p:grpSpPr>
          <a:xfrm>
            <a:off x="4751994" y="3526952"/>
            <a:ext cx="618747" cy="717685"/>
            <a:chOff x="4751994" y="3465986"/>
            <a:chExt cx="618747" cy="717685"/>
          </a:xfrm>
        </p:grpSpPr>
        <p:sp>
          <p:nvSpPr>
            <p:cNvPr id="23" name="六边形 22"/>
            <p:cNvSpPr/>
            <p:nvPr/>
          </p:nvSpPr>
          <p:spPr>
            <a:xfrm rot="16200000">
              <a:off x="4702525" y="3515455"/>
              <a:ext cx="717685" cy="618747"/>
            </a:xfrm>
            <a:prstGeom prst="hexagon">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24" name="矩形 23"/>
            <p:cNvSpPr/>
            <p:nvPr/>
          </p:nvSpPr>
          <p:spPr>
            <a:xfrm>
              <a:off x="4792103" y="3670975"/>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itchFamily="34" charset="-122"/>
                  <a:ea typeface="微软雅黑" pitchFamily="34" charset="-122"/>
                </a:rPr>
                <a:t>措施</a:t>
              </a:r>
            </a:p>
          </p:txBody>
        </p:sp>
      </p:gr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950"/>
                            </p:stCondLst>
                            <p:childTnLst>
                              <p:par>
                                <p:cTn id="23" presetID="21"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750"/>
                                        <p:tgtEl>
                                          <p:spTgt spid="21"/>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750"/>
                                        <p:tgtEl>
                                          <p:spTgt spid="17"/>
                                        </p:tgtEl>
                                      </p:cBhvr>
                                    </p:animEffect>
                                  </p:childTnLst>
                                </p:cTn>
                              </p:par>
                            </p:childTnLst>
                          </p:cTn>
                        </p:par>
                        <p:par>
                          <p:cTn id="29" fill="hold">
                            <p:stCondLst>
                              <p:cond delay="3200"/>
                            </p:stCondLst>
                            <p:childTnLst>
                              <p:par>
                                <p:cTn id="30" presetID="5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42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47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p:bldP spid="15" grpId="0"/>
      <p:bldP spid="16" grpId="0"/>
      <p:bldP spid="17"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rot="16200000">
            <a:off x="3209719" y="2899756"/>
            <a:ext cx="2496014" cy="1312469"/>
          </a:xfrm>
          <a:custGeom>
            <a:avLst/>
            <a:gdLst>
              <a:gd name="connsiteX0" fmla="*/ 0 w 1312468"/>
              <a:gd name="connsiteY0" fmla="*/ 0 h 2496013"/>
              <a:gd name="connsiteX1" fmla="*/ 1312468 w 1312468"/>
              <a:gd name="connsiteY1" fmla="*/ 0 h 2496013"/>
              <a:gd name="connsiteX2" fmla="*/ 1312468 w 1312468"/>
              <a:gd name="connsiteY2" fmla="*/ 2496013 h 2496013"/>
              <a:gd name="connsiteX3" fmla="*/ 0 w 1312468"/>
              <a:gd name="connsiteY3" fmla="*/ 2496013 h 2496013"/>
              <a:gd name="connsiteX4" fmla="*/ 0 w 1312468"/>
              <a:gd name="connsiteY4" fmla="*/ 0 h 2496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496013">
                <a:moveTo>
                  <a:pt x="1312468" y="1"/>
                </a:moveTo>
                <a:lnTo>
                  <a:pt x="1312468" y="2496012"/>
                </a:lnTo>
                <a:lnTo>
                  <a:pt x="0" y="2496012"/>
                </a:lnTo>
                <a:lnTo>
                  <a:pt x="0" y="1"/>
                </a:lnTo>
                <a:lnTo>
                  <a:pt x="1312468" y="1"/>
                </a:lnTo>
                <a:close/>
              </a:path>
            </a:pathLst>
          </a:custGeom>
          <a:solidFill>
            <a:srgbClr val="0764C1"/>
          </a:solidFill>
          <a:ln>
            <a:noFill/>
          </a:ln>
        </p:spPr>
        <p:style>
          <a:lnRef idx="2">
            <a:schemeClr val="lt1">
              <a:hueOff val="0"/>
              <a:satOff val="0"/>
              <a:lumOff val="0"/>
              <a:alphaOff val="0"/>
            </a:schemeClr>
          </a:lnRef>
          <a:fillRef idx="1">
            <a:schemeClr val="accent5">
              <a:shade val="80000"/>
              <a:hueOff val="136816"/>
              <a:satOff val="-1492"/>
              <a:lumOff val="17053"/>
              <a:alphaOff val="0"/>
            </a:schemeClr>
          </a:fillRef>
          <a:effectRef idx="0">
            <a:schemeClr val="accent5">
              <a:shade val="80000"/>
              <a:hueOff val="136816"/>
              <a:satOff val="-1492"/>
              <a:lumOff val="17053"/>
              <a:alphaOff val="0"/>
            </a:schemeClr>
          </a:effectRef>
          <a:fontRef idx="minor">
            <a:schemeClr val="lt1"/>
          </a:fontRef>
        </p:style>
        <p:txBody>
          <a:bodyPr spcFirstLastPara="0" vert="horz" wrap="square" lIns="329611" tIns="975360"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8" name="任意多边形 7"/>
          <p:cNvSpPr/>
          <p:nvPr/>
        </p:nvSpPr>
        <p:spPr>
          <a:xfrm rot="16200000">
            <a:off x="4816889" y="3106065"/>
            <a:ext cx="2083396"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764C1"/>
          </a:solidFill>
          <a:ln>
            <a:noFill/>
          </a:ln>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9" name="任意多边形 8"/>
          <p:cNvSpPr/>
          <p:nvPr/>
        </p:nvSpPr>
        <p:spPr>
          <a:xfrm rot="16200000">
            <a:off x="1568960" y="2689118"/>
            <a:ext cx="2917289" cy="1312470"/>
          </a:xfrm>
          <a:custGeom>
            <a:avLst/>
            <a:gdLst>
              <a:gd name="connsiteX0" fmla="*/ 0 w 1312468"/>
              <a:gd name="connsiteY0" fmla="*/ 0 h 2917288"/>
              <a:gd name="connsiteX1" fmla="*/ 1312468 w 1312468"/>
              <a:gd name="connsiteY1" fmla="*/ 0 h 2917288"/>
              <a:gd name="connsiteX2" fmla="*/ 1312468 w 1312468"/>
              <a:gd name="connsiteY2" fmla="*/ 2917288 h 2917288"/>
              <a:gd name="connsiteX3" fmla="*/ 0 w 1312468"/>
              <a:gd name="connsiteY3" fmla="*/ 2917288 h 2917288"/>
              <a:gd name="connsiteX4" fmla="*/ 0 w 1312468"/>
              <a:gd name="connsiteY4" fmla="*/ 0 h 291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917288">
                <a:moveTo>
                  <a:pt x="1312468" y="1"/>
                </a:moveTo>
                <a:lnTo>
                  <a:pt x="1312468" y="2917287"/>
                </a:lnTo>
                <a:lnTo>
                  <a:pt x="0" y="2917287"/>
                </a:lnTo>
                <a:lnTo>
                  <a:pt x="0" y="1"/>
                </a:lnTo>
                <a:lnTo>
                  <a:pt x="1312468" y="1"/>
                </a:lnTo>
                <a:close/>
              </a:path>
            </a:pathLst>
          </a:custGeom>
          <a:solidFill>
            <a:srgbClr val="0764C1"/>
          </a:solidFill>
          <a:ln>
            <a:noFill/>
          </a:ln>
        </p:spPr>
        <p:style>
          <a:lnRef idx="2">
            <a:schemeClr val="lt1">
              <a:hueOff val="0"/>
              <a:satOff val="0"/>
              <a:lumOff val="0"/>
              <a:alphaOff val="0"/>
            </a:schemeClr>
          </a:lnRef>
          <a:fillRef idx="1">
            <a:schemeClr val="accent5">
              <a:shade val="80000"/>
              <a:hueOff val="68408"/>
              <a:satOff val="-746"/>
              <a:lumOff val="8526"/>
              <a:alphaOff val="0"/>
            </a:schemeClr>
          </a:fillRef>
          <a:effectRef idx="0">
            <a:schemeClr val="accent5">
              <a:shade val="80000"/>
              <a:hueOff val="68408"/>
              <a:satOff val="-746"/>
              <a:lumOff val="8526"/>
              <a:alphaOff val="0"/>
            </a:schemeClr>
          </a:effectRef>
          <a:fontRef idx="minor">
            <a:schemeClr val="lt1"/>
          </a:fontRef>
        </p:style>
        <p:txBody>
          <a:bodyPr spcFirstLastPara="0" vert="horz" wrap="square" lIns="371739" tIns="975362"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0" name="任意多边形 9"/>
          <p:cNvSpPr/>
          <p:nvPr/>
        </p:nvSpPr>
        <p:spPr>
          <a:xfrm rot="16200000">
            <a:off x="-63911" y="2490636"/>
            <a:ext cx="3314253" cy="1312470"/>
          </a:xfrm>
          <a:custGeom>
            <a:avLst/>
            <a:gdLst>
              <a:gd name="connsiteX0" fmla="*/ 0 w 1312468"/>
              <a:gd name="connsiteY0" fmla="*/ 0 h 3314252"/>
              <a:gd name="connsiteX1" fmla="*/ 1312468 w 1312468"/>
              <a:gd name="connsiteY1" fmla="*/ 0 h 3314252"/>
              <a:gd name="connsiteX2" fmla="*/ 1312468 w 1312468"/>
              <a:gd name="connsiteY2" fmla="*/ 3314252 h 3314252"/>
              <a:gd name="connsiteX3" fmla="*/ 0 w 1312468"/>
              <a:gd name="connsiteY3" fmla="*/ 3314252 h 3314252"/>
              <a:gd name="connsiteX4" fmla="*/ 0 w 1312468"/>
              <a:gd name="connsiteY4" fmla="*/ 0 h 331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3314252">
                <a:moveTo>
                  <a:pt x="1312468" y="3"/>
                </a:moveTo>
                <a:lnTo>
                  <a:pt x="1312468" y="3314249"/>
                </a:lnTo>
                <a:lnTo>
                  <a:pt x="0" y="3314249"/>
                </a:lnTo>
                <a:lnTo>
                  <a:pt x="0" y="3"/>
                </a:lnTo>
                <a:lnTo>
                  <a:pt x="1312468" y="3"/>
                </a:lnTo>
                <a:close/>
              </a:path>
            </a:pathLst>
          </a:custGeom>
          <a:solidFill>
            <a:srgbClr val="0764C1"/>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411436" tIns="975363" rIns="120015" bIns="22536"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1" name="文本框 7"/>
          <p:cNvSpPr txBox="1">
            <a:spLocks noChangeArrowheads="1"/>
          </p:cNvSpPr>
          <p:nvPr/>
        </p:nvSpPr>
        <p:spPr bwMode="auto">
          <a:xfrm>
            <a:off x="1008988" y="2715766"/>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bg1"/>
                </a:solidFill>
                <a:latin typeface="微软雅黑" pitchFamily="34" charset="-122"/>
              </a:rPr>
              <a:t>添加文本</a:t>
            </a:r>
            <a:endParaRPr lang="en-US" altLang="zh-CN" sz="1400" b="1" dirty="0">
              <a:solidFill>
                <a:schemeClr val="bg1"/>
              </a:solidFill>
              <a:latin typeface="微软雅黑" pitchFamily="34" charset="-122"/>
            </a:endParaRPr>
          </a:p>
          <a:p>
            <a:pPr algn="ctr">
              <a:lnSpc>
                <a:spcPct val="150000"/>
              </a:lnSpc>
              <a:spcBef>
                <a:spcPts val="300"/>
              </a:spcBef>
            </a:pPr>
            <a:r>
              <a:rPr lang="zh-CN" altLang="en-US" sz="1100" dirty="0">
                <a:solidFill>
                  <a:schemeClr val="bg1"/>
                </a:solidFill>
                <a:latin typeface="微软雅黑" pitchFamily="34" charset="-122"/>
              </a:rPr>
              <a:t>此处添加说明文字添加说明文字添加说明文字</a:t>
            </a:r>
          </a:p>
        </p:txBody>
      </p:sp>
      <p:sp>
        <p:nvSpPr>
          <p:cNvPr id="12" name="文本框 7"/>
          <p:cNvSpPr txBox="1">
            <a:spLocks noChangeArrowheads="1"/>
          </p:cNvSpPr>
          <p:nvPr/>
        </p:nvSpPr>
        <p:spPr bwMode="auto">
          <a:xfrm>
            <a:off x="2425083" y="300379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bg1"/>
                </a:solidFill>
                <a:latin typeface="微软雅黑" pitchFamily="34" charset="-122"/>
              </a:rPr>
              <a:t>添加文本</a:t>
            </a:r>
            <a:endParaRPr lang="en-US" altLang="zh-CN" sz="1400" b="1" dirty="0">
              <a:solidFill>
                <a:schemeClr val="bg1"/>
              </a:solidFill>
              <a:latin typeface="微软雅黑" pitchFamily="34" charset="-122"/>
            </a:endParaRPr>
          </a:p>
          <a:p>
            <a:pPr algn="ctr">
              <a:lnSpc>
                <a:spcPct val="150000"/>
              </a:lnSpc>
              <a:spcBef>
                <a:spcPts val="300"/>
              </a:spcBef>
            </a:pPr>
            <a:r>
              <a:rPr lang="zh-CN" altLang="en-US" sz="1100" dirty="0">
                <a:solidFill>
                  <a:schemeClr val="bg1"/>
                </a:solidFill>
                <a:latin typeface="微软雅黑" pitchFamily="34" charset="-122"/>
              </a:rPr>
              <a:t>此处添加说明文字添加说明文字添加说明文字</a:t>
            </a:r>
          </a:p>
        </p:txBody>
      </p:sp>
      <p:sp>
        <p:nvSpPr>
          <p:cNvPr id="13" name="文本框 7"/>
          <p:cNvSpPr txBox="1">
            <a:spLocks noChangeArrowheads="1"/>
          </p:cNvSpPr>
          <p:nvPr/>
        </p:nvSpPr>
        <p:spPr bwMode="auto">
          <a:xfrm>
            <a:off x="3891159" y="3250756"/>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bg1"/>
                </a:solidFill>
                <a:latin typeface="微软雅黑" pitchFamily="34" charset="-122"/>
              </a:rPr>
              <a:t>添加文本</a:t>
            </a:r>
            <a:endParaRPr lang="en-US" altLang="zh-CN" sz="1400" b="1" dirty="0">
              <a:solidFill>
                <a:schemeClr val="bg1"/>
              </a:solidFill>
              <a:latin typeface="微软雅黑" pitchFamily="34" charset="-122"/>
            </a:endParaRPr>
          </a:p>
          <a:p>
            <a:pPr algn="ctr">
              <a:lnSpc>
                <a:spcPct val="150000"/>
              </a:lnSpc>
              <a:spcBef>
                <a:spcPts val="300"/>
              </a:spcBef>
            </a:pPr>
            <a:r>
              <a:rPr lang="zh-CN" altLang="en-US" sz="1100" dirty="0">
                <a:solidFill>
                  <a:schemeClr val="bg1"/>
                </a:solidFill>
                <a:latin typeface="微软雅黑" pitchFamily="34" charset="-122"/>
              </a:rPr>
              <a:t>此处添加说明文字添加说明文字添加说明文字</a:t>
            </a:r>
          </a:p>
        </p:txBody>
      </p:sp>
      <p:sp>
        <p:nvSpPr>
          <p:cNvPr id="14" name="文本框 7"/>
          <p:cNvSpPr txBox="1">
            <a:spLocks noChangeArrowheads="1"/>
          </p:cNvSpPr>
          <p:nvPr/>
        </p:nvSpPr>
        <p:spPr bwMode="auto">
          <a:xfrm>
            <a:off x="5256066" y="336383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bg1"/>
                </a:solidFill>
                <a:latin typeface="微软雅黑" pitchFamily="34" charset="-122"/>
              </a:rPr>
              <a:t>添加文本</a:t>
            </a:r>
            <a:endParaRPr lang="en-US" altLang="zh-CN" sz="1400" b="1" dirty="0">
              <a:solidFill>
                <a:schemeClr val="bg1"/>
              </a:solidFill>
              <a:latin typeface="微软雅黑" pitchFamily="34" charset="-122"/>
            </a:endParaRPr>
          </a:p>
          <a:p>
            <a:pPr algn="ctr">
              <a:lnSpc>
                <a:spcPct val="150000"/>
              </a:lnSpc>
              <a:spcBef>
                <a:spcPts val="300"/>
              </a:spcBef>
            </a:pPr>
            <a:r>
              <a:rPr lang="zh-CN" altLang="en-US" sz="1100" dirty="0">
                <a:solidFill>
                  <a:schemeClr val="bg1"/>
                </a:solidFill>
                <a:latin typeface="微软雅黑" pitchFamily="34" charset="-122"/>
              </a:rPr>
              <a:t>此处添加说明文字添加说明文字添加说明文字</a:t>
            </a:r>
          </a:p>
        </p:txBody>
      </p:sp>
      <p:sp>
        <p:nvSpPr>
          <p:cNvPr id="15" name="文本框 7"/>
          <p:cNvSpPr txBox="1">
            <a:spLocks noChangeArrowheads="1"/>
          </p:cNvSpPr>
          <p:nvPr/>
        </p:nvSpPr>
        <p:spPr bwMode="auto">
          <a:xfrm>
            <a:off x="3620087" y="1059582"/>
            <a:ext cx="4912353" cy="1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r">
              <a:lnSpc>
                <a:spcPct val="150000"/>
              </a:lnSpc>
              <a:spcBef>
                <a:spcPts val="300"/>
              </a:spcBef>
            </a:pPr>
            <a:r>
              <a:rPr lang="zh-CN" altLang="en-US" sz="1100" dirty="0">
                <a:solidFill>
                  <a:schemeClr val="tx1">
                    <a:lumMod val="75000"/>
                    <a:lumOff val="25000"/>
                  </a:schemeClr>
                </a:solidFill>
                <a:latin typeface="微软雅黑" pitchFamily="34" charset="-122"/>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a:t>
            </a:r>
          </a:p>
        </p:txBody>
      </p:sp>
      <p:sp>
        <p:nvSpPr>
          <p:cNvPr id="16" name="任意多边形 15"/>
          <p:cNvSpPr/>
          <p:nvPr/>
        </p:nvSpPr>
        <p:spPr>
          <a:xfrm rot="16200000">
            <a:off x="6543586" y="3319199"/>
            <a:ext cx="1657127"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764C1"/>
          </a:solidFill>
          <a:ln>
            <a:noFill/>
          </a:ln>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17" name="文本框 7"/>
          <p:cNvSpPr txBox="1">
            <a:spLocks noChangeArrowheads="1"/>
          </p:cNvSpPr>
          <p:nvPr/>
        </p:nvSpPr>
        <p:spPr bwMode="auto">
          <a:xfrm>
            <a:off x="6769628" y="3507854"/>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bg1"/>
                </a:solidFill>
                <a:latin typeface="微软雅黑" pitchFamily="34" charset="-122"/>
              </a:rPr>
              <a:t>添加文本</a:t>
            </a:r>
            <a:endParaRPr lang="en-US" altLang="zh-CN" sz="1400" b="1" dirty="0">
              <a:solidFill>
                <a:schemeClr val="bg1"/>
              </a:solidFill>
              <a:latin typeface="微软雅黑" pitchFamily="34" charset="-122"/>
            </a:endParaRPr>
          </a:p>
          <a:p>
            <a:pPr algn="ctr">
              <a:lnSpc>
                <a:spcPct val="150000"/>
              </a:lnSpc>
              <a:spcBef>
                <a:spcPts val="300"/>
              </a:spcBef>
            </a:pPr>
            <a:r>
              <a:rPr lang="zh-CN" altLang="en-US" sz="1100" dirty="0">
                <a:solidFill>
                  <a:schemeClr val="bg1"/>
                </a:solidFill>
                <a:latin typeface="微软雅黑" pitchFamily="34" charset="-122"/>
              </a:rPr>
              <a:t>此处添加说明文字添加说明文字添加说明文字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95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3450"/>
                            </p:stCondLst>
                            <p:childTnLst>
                              <p:par>
                                <p:cTn id="44" presetID="2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3950"/>
                            </p:stCondLst>
                            <p:childTnLst>
                              <p:par>
                                <p:cTn id="48" presetID="2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4450"/>
                            </p:stCondLst>
                            <p:childTnLst>
                              <p:par>
                                <p:cTn id="52" presetID="2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par>
                          <p:cTn id="55" fill="hold">
                            <p:stCondLst>
                              <p:cond delay="4950"/>
                            </p:stCondLst>
                            <p:childTnLst>
                              <p:par>
                                <p:cTn id="56" presetID="22" presetClass="entr" presetSubtype="4"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5450"/>
                            </p:stCondLst>
                            <p:childTnLst>
                              <p:par>
                                <p:cTn id="60" presetID="22" presetClass="entr" presetSubtype="2"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70920"/>
            <a:ext cx="9144000" cy="2172580"/>
          </a:xfrm>
          <a:custGeom>
            <a:avLst/>
            <a:gdLst/>
            <a:ahLst/>
            <a:cxnLst/>
            <a:rect l="l" t="t" r="r" b="b"/>
            <a:pathLst>
              <a:path w="9144000" h="3001230">
                <a:moveTo>
                  <a:pt x="9144000" y="0"/>
                </a:moveTo>
                <a:lnTo>
                  <a:pt x="9144000" y="3001179"/>
                </a:lnTo>
                <a:lnTo>
                  <a:pt x="9143999" y="3001230"/>
                </a:lnTo>
                <a:lnTo>
                  <a:pt x="0" y="3001230"/>
                </a:lnTo>
                <a:lnTo>
                  <a:pt x="0" y="2264716"/>
                </a:lnTo>
                <a:cubicBezTo>
                  <a:pt x="5290968" y="2709232"/>
                  <a:pt x="7575244" y="1477829"/>
                  <a:pt x="91440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1"/>
          <p:cNvSpPr/>
          <p:nvPr/>
        </p:nvSpPr>
        <p:spPr>
          <a:xfrm>
            <a:off x="0" y="3363838"/>
            <a:ext cx="9144000" cy="1779662"/>
          </a:xfrm>
          <a:custGeom>
            <a:avLst/>
            <a:gdLst/>
            <a:ahLst/>
            <a:cxnLst/>
            <a:rect l="l" t="t" r="r" b="b"/>
            <a:pathLst>
              <a:path w="9144000" h="2047656">
                <a:moveTo>
                  <a:pt x="9144000" y="0"/>
                </a:moveTo>
                <a:lnTo>
                  <a:pt x="9144000" y="2047656"/>
                </a:lnTo>
                <a:lnTo>
                  <a:pt x="0" y="2047656"/>
                </a:lnTo>
                <a:lnTo>
                  <a:pt x="0" y="1579512"/>
                </a:lnTo>
                <a:cubicBezTo>
                  <a:pt x="6135482" y="1832694"/>
                  <a:pt x="7677718" y="796992"/>
                  <a:pt x="9144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4288" y="1646999"/>
            <a:ext cx="6696064" cy="377393"/>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时间荏苒，岁月穿梭，转眼间新年在紧张和忙碌中过去了</a:t>
            </a:r>
          </a:p>
        </p:txBody>
      </p:sp>
      <p:sp>
        <p:nvSpPr>
          <p:cNvPr id="5" name="矩形 4"/>
          <p:cNvSpPr/>
          <p:nvPr/>
        </p:nvSpPr>
        <p:spPr>
          <a:xfrm>
            <a:off x="1044288" y="2067694"/>
            <a:ext cx="6840080" cy="1708142"/>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回顾上一年来，我作为公司财务部一名统计分析员，有很多进步，但是也存在一些不足之处。在财务部一年来，在领导的关心指导下，在同事的支持帮助下，我不但勤奋踏实地完成了本职工作 ，而且顺利完成了领导交办的各项临时任务，自身在各方面都有所提升。为了更好地做好今后的工作，总结经验，吸取教训，本人就一年的工作总结为以下几项</a:t>
            </a:r>
          </a:p>
        </p:txBody>
      </p:sp>
      <p:sp>
        <p:nvSpPr>
          <p:cNvPr id="6" name="TextBox 5"/>
          <p:cNvSpPr txBox="1"/>
          <p:nvPr/>
        </p:nvSpPr>
        <p:spPr>
          <a:xfrm>
            <a:off x="972280" y="1034959"/>
            <a:ext cx="2088232" cy="504000"/>
          </a:xfrm>
          <a:prstGeom prst="rect">
            <a:avLst/>
          </a:prstGeom>
          <a:noFill/>
          <a:ln>
            <a:noFill/>
          </a:ln>
        </p:spPr>
        <p:txBody>
          <a:bodyPr wrap="square" rtlCol="0">
            <a:noAutofit/>
          </a:bodyPr>
          <a:lstStyle/>
          <a:p>
            <a:pPr algn="ctr"/>
            <a:r>
              <a:rPr lang="zh-CN" altLang="en-US" sz="2400" b="1" dirty="0">
                <a:solidFill>
                  <a:srgbClr val="0070C0"/>
                </a:solidFill>
                <a:latin typeface="微软雅黑" pitchFamily="34" charset="-122"/>
                <a:ea typeface="微软雅黑" pitchFamily="34" charset="-122"/>
              </a:rPr>
              <a:t>前 言</a:t>
            </a:r>
            <a:r>
              <a:rPr lang="en-US" altLang="zh-CN" sz="1600" dirty="0">
                <a:solidFill>
                  <a:srgbClr val="0070C0"/>
                </a:solidFill>
              </a:rPr>
              <a:t>Introduction</a:t>
            </a:r>
            <a:endParaRPr lang="zh-CN" altLang="en-US" sz="1600" dirty="0">
              <a:solidFill>
                <a:srgbClr val="0070C0"/>
              </a:solidFill>
            </a:endParaRPr>
          </a:p>
          <a:p>
            <a:pPr algn="ctr"/>
            <a:endParaRPr lang="zh-CN" altLang="en-US" sz="1600" b="1" dirty="0">
              <a:solidFill>
                <a:srgbClr val="0070C0"/>
              </a:solidFill>
              <a:latin typeface="微软雅黑" pitchFamily="34" charset="-122"/>
              <a:ea typeface="微软雅黑" pitchFamily="34" charset="-122"/>
            </a:endParaRPr>
          </a:p>
        </p:txBody>
      </p:sp>
      <p:cxnSp>
        <p:nvCxnSpPr>
          <p:cNvPr id="7" name="直接连接符 6"/>
          <p:cNvCxnSpPr/>
          <p:nvPr/>
        </p:nvCxnSpPr>
        <p:spPr>
          <a:xfrm>
            <a:off x="1115616" y="1538959"/>
            <a:ext cx="662473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5006" t="17769"/>
          <a:stretch/>
        </p:blipFill>
        <p:spPr>
          <a:xfrm>
            <a:off x="7473184" y="3722415"/>
            <a:ext cx="1689940" cy="1421085"/>
          </a:xfrm>
          <a:prstGeom prst="rect">
            <a:avLst/>
          </a:prstGeom>
        </p:spPr>
      </p:pic>
    </p:spTree>
    <p:extLst>
      <p:ext uri="{BB962C8B-B14F-4D97-AF65-F5344CB8AC3E}">
        <p14:creationId xmlns:p14="http://schemas.microsoft.com/office/powerpoint/2010/main" val="545065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750"/>
                                        <p:tgtEl>
                                          <p:spTgt spid="2"/>
                                        </p:tgtEl>
                                      </p:cBhvr>
                                    </p:animEffect>
                                  </p:childTnLst>
                                </p:cTn>
                              </p:par>
                            </p:childTnLst>
                          </p:cTn>
                        </p:par>
                        <p:par>
                          <p:cTn id="11" fill="hold">
                            <p:stCondLst>
                              <p:cond delay="125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7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par>
                          <p:cTn id="29" fill="hold">
                            <p:stCondLst>
                              <p:cond delay="3900"/>
                            </p:stCondLst>
                            <p:childTnLst>
                              <p:par>
                                <p:cTn id="30" presetID="42" presetClass="entr" presetSubtype="0" fill="hold" grpId="0" nodeType="after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600"/>
                            </p:stCondLst>
                            <p:childTnLst>
                              <p:par>
                                <p:cTn id="36" presetID="42" presetClass="entr" presetSubtype="0" fill="hold" grpId="0" nodeType="after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pattFill prst="lgGrid">
            <a:fgClr>
              <a:srgbClr val="0764C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143500"/>
          </a:xfrm>
          <a:prstGeom prst="rect">
            <a:avLst/>
          </a:prstGeom>
          <a:gradFill flip="none" rotWithShape="1">
            <a:gsLst>
              <a:gs pos="0">
                <a:srgbClr val="0764C1"/>
              </a:gs>
              <a:gs pos="0">
                <a:srgbClr val="0764C1">
                  <a:alpha val="38000"/>
                </a:srgbClr>
              </a:gs>
              <a:gs pos="94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81094"/>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p:cNvSpPr/>
          <p:nvPr/>
        </p:nvSpPr>
        <p:spPr>
          <a:xfrm>
            <a:off x="4049486" y="1221092"/>
            <a:ext cx="1045028" cy="1045028"/>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03</a:t>
            </a:r>
            <a:endParaRPr lang="zh-CN" altLang="en-US" sz="3600" b="1" dirty="0">
              <a:solidFill>
                <a:schemeClr val="bg1"/>
              </a:solidFill>
            </a:endParaRPr>
          </a:p>
        </p:txBody>
      </p:sp>
      <p:sp>
        <p:nvSpPr>
          <p:cNvPr id="6" name="矩形 5"/>
          <p:cNvSpPr/>
          <p:nvPr/>
        </p:nvSpPr>
        <p:spPr>
          <a:xfrm>
            <a:off x="1979712" y="2900706"/>
            <a:ext cx="5184576" cy="584775"/>
          </a:xfrm>
          <a:prstGeom prst="rect">
            <a:avLst/>
          </a:prstGeom>
        </p:spPr>
        <p:txBody>
          <a:bodyPr wrap="square">
            <a:spAutoFit/>
          </a:bodyPr>
          <a:lstStyle/>
          <a:p>
            <a:pPr algn="ctr"/>
            <a:r>
              <a:rPr lang="zh-CN" altLang="en-US" sz="3200" b="1" dirty="0">
                <a:solidFill>
                  <a:schemeClr val="tx1">
                    <a:lumMod val="75000"/>
                    <a:lumOff val="25000"/>
                  </a:schemeClr>
                </a:solidFill>
                <a:latin typeface="Adobe Gothic Std B" pitchFamily="34" charset="-128"/>
                <a:ea typeface="微软雅黑" pitchFamily="34" charset="-122"/>
              </a:rPr>
              <a:t>公司财务内部管理情况</a:t>
            </a:r>
          </a:p>
        </p:txBody>
      </p:sp>
      <p:sp>
        <p:nvSpPr>
          <p:cNvPr id="7" name="矩形 6"/>
          <p:cNvSpPr/>
          <p:nvPr/>
        </p:nvSpPr>
        <p:spPr>
          <a:xfrm>
            <a:off x="0" y="3710602"/>
            <a:ext cx="9144000" cy="108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867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1"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4625544" y="1745984"/>
            <a:ext cx="4032448" cy="273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9552" y="1745984"/>
            <a:ext cx="4032448" cy="273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4610523" y="987574"/>
            <a:ext cx="2509937" cy="1522326"/>
          </a:xfrm>
          <a:prstGeom prst="rightArrow">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680328" tIns="0" rIns="0" bIns="0" rtlCol="0" anchor="ctr"/>
          <a:lstStyle/>
          <a:p>
            <a:pPr algn="ctr">
              <a:lnSpc>
                <a:spcPct val="120000"/>
              </a:lnSpc>
            </a:pPr>
            <a:r>
              <a:rPr lang="zh-CN" altLang="en-US" sz="1900" dirty="0">
                <a:latin typeface="微软雅黑" panose="020B0503020204020204" pitchFamily="34" charset="-122"/>
                <a:ea typeface="微软雅黑" panose="020B0503020204020204" pitchFamily="34" charset="-122"/>
              </a:rPr>
              <a:t>方法二</a:t>
            </a:r>
          </a:p>
        </p:txBody>
      </p:sp>
      <p:sp>
        <p:nvSpPr>
          <p:cNvPr id="19" name="右箭头 18"/>
          <p:cNvSpPr/>
          <p:nvPr/>
        </p:nvSpPr>
        <p:spPr>
          <a:xfrm flipH="1">
            <a:off x="2059441" y="987574"/>
            <a:ext cx="2509937" cy="1522326"/>
          </a:xfrm>
          <a:prstGeom prst="rightArrow">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680328" bIns="0" rtlCol="0" anchor="ctr"/>
          <a:lstStyle/>
          <a:p>
            <a:pPr algn="ctr">
              <a:lnSpc>
                <a:spcPct val="120000"/>
              </a:lnSpc>
            </a:pPr>
            <a:r>
              <a:rPr lang="zh-CN" altLang="en-US" sz="1900" dirty="0">
                <a:latin typeface="微软雅黑" panose="020B0503020204020204" pitchFamily="34" charset="-122"/>
                <a:ea typeface="微软雅黑" panose="020B0503020204020204" pitchFamily="34" charset="-122"/>
              </a:rPr>
              <a:t>方法一</a:t>
            </a:r>
          </a:p>
        </p:txBody>
      </p:sp>
      <p:sp>
        <p:nvSpPr>
          <p:cNvPr id="20" name="圆角矩形 19"/>
          <p:cNvSpPr/>
          <p:nvPr/>
        </p:nvSpPr>
        <p:spPr>
          <a:xfrm>
            <a:off x="3828736" y="1467581"/>
            <a:ext cx="1467558" cy="576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1" name="Rectangle 5">
            <a:hlinkClick r:id="rId4"/>
          </p:cNvPr>
          <p:cNvSpPr>
            <a:spLocks noChangeArrowheads="1"/>
          </p:cNvSpPr>
          <p:nvPr/>
        </p:nvSpPr>
        <p:spPr bwMode="gray">
          <a:xfrm>
            <a:off x="755576" y="2427238"/>
            <a:ext cx="3725952" cy="19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50000"/>
              </a:lnSpc>
              <a:spcBef>
                <a:spcPct val="0"/>
              </a:spcBef>
              <a:spcAft>
                <a:spcPct val="40000"/>
              </a:spcAft>
              <a:buClr>
                <a:schemeClr val="tx1"/>
              </a:buClr>
              <a:buFont typeface="Wingdings" pitchFamily="2" charset="2"/>
              <a:buChar cha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字根据需要添加适当的文字，一页的文字最好不要超过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字</a:t>
            </a:r>
            <a:r>
              <a:rPr lang="en-US" altLang="zh-CN" sz="1400" dirty="0">
                <a:solidFill>
                  <a:prstClr val="black">
                    <a:lumMod val="75000"/>
                    <a:lumOff val="25000"/>
                  </a:prstClr>
                </a:solidFill>
                <a:latin typeface="微软雅黑" pitchFamily="34" charset="-122"/>
                <a:ea typeface="微软雅黑" pitchFamily="34" charset="-122"/>
              </a:rPr>
              <a:t>,</a:t>
            </a:r>
            <a:r>
              <a:rPr lang="zh-CN" altLang="en-US" sz="1400" dirty="0">
                <a:solidFill>
                  <a:prstClr val="black">
                    <a:lumMod val="75000"/>
                    <a:lumOff val="25000"/>
                  </a:prstClr>
                </a:solidFill>
                <a:latin typeface="微软雅黑" pitchFamily="34" charset="-122"/>
                <a:ea typeface="微软雅黑"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endParaRPr lang="en-US" altLang="zh-CN" sz="1400" noProof="1">
              <a:solidFill>
                <a:srgbClr val="333333"/>
              </a:solidFill>
              <a:cs typeface="Arial" charset="0"/>
            </a:endParaRPr>
          </a:p>
        </p:txBody>
      </p:sp>
      <p:sp>
        <p:nvSpPr>
          <p:cNvPr id="22" name="Rectangle 5">
            <a:hlinkClick r:id="rId4"/>
          </p:cNvPr>
          <p:cNvSpPr>
            <a:spLocks noChangeArrowheads="1"/>
          </p:cNvSpPr>
          <p:nvPr/>
        </p:nvSpPr>
        <p:spPr bwMode="gray">
          <a:xfrm>
            <a:off x="4778792" y="2427238"/>
            <a:ext cx="3725952" cy="19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50000"/>
              </a:lnSpc>
              <a:spcBef>
                <a:spcPct val="0"/>
              </a:spcBef>
              <a:spcAft>
                <a:spcPct val="40000"/>
              </a:spcAft>
              <a:buClr>
                <a:schemeClr val="tx1"/>
              </a:buClr>
              <a:buFont typeface="Wingdings" pitchFamily="2" charset="2"/>
              <a:buChar cha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字根据需要添加适当的文字，一页的文字最好不要超过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字</a:t>
            </a:r>
            <a:r>
              <a:rPr lang="en-US" altLang="zh-CN" sz="1400" dirty="0">
                <a:solidFill>
                  <a:prstClr val="black">
                    <a:lumMod val="75000"/>
                    <a:lumOff val="25000"/>
                  </a:prstClr>
                </a:solidFill>
                <a:latin typeface="微软雅黑" pitchFamily="34" charset="-122"/>
                <a:ea typeface="微软雅黑" pitchFamily="34" charset="-122"/>
              </a:rPr>
              <a:t>,</a:t>
            </a:r>
            <a:r>
              <a:rPr lang="zh-CN" altLang="en-US" sz="1400" dirty="0">
                <a:solidFill>
                  <a:prstClr val="black">
                    <a:lumMod val="75000"/>
                    <a:lumOff val="25000"/>
                  </a:prstClr>
                </a:solidFill>
                <a:latin typeface="微软雅黑" pitchFamily="34" charset="-122"/>
                <a:ea typeface="微软雅黑"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endParaRPr lang="en-US" altLang="zh-CN" sz="1400" noProof="1">
              <a:solidFill>
                <a:srgbClr val="333333"/>
              </a:solidFill>
              <a:cs typeface="Arial" charset="0"/>
            </a:endParaRPr>
          </a:p>
        </p:txBody>
      </p:sp>
    </p:spTree>
    <p:extLst>
      <p:ext uri="{BB962C8B-B14F-4D97-AF65-F5344CB8AC3E}">
        <p14:creationId xmlns:p14="http://schemas.microsoft.com/office/powerpoint/2010/main" val="3020137585"/>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1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lide(fromRight)">
                                      <p:cBhvr>
                                        <p:cTn id="21" dur="500"/>
                                        <p:tgtEl>
                                          <p:spTgt spid="1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Left)">
                                      <p:cBhvr>
                                        <p:cTn id="24" dur="500"/>
                                        <p:tgtEl>
                                          <p:spTgt spid="18"/>
                                        </p:tgtEl>
                                      </p:cBhvr>
                                    </p:animEffect>
                                  </p:childTnLst>
                                </p:cTn>
                              </p:par>
                            </p:childTnLst>
                          </p:cTn>
                        </p:par>
                        <p:par>
                          <p:cTn id="25" fill="hold">
                            <p:stCondLst>
                              <p:cond delay="1950"/>
                            </p:stCondLst>
                            <p:childTnLst>
                              <p:par>
                                <p:cTn id="26" presetID="53"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45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295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345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6" grpId="0" animBg="1"/>
      <p:bldP spid="17" grpId="0" animBg="1"/>
      <p:bldP spid="18" grpId="0" animBg="1"/>
      <p:bldP spid="19" grpId="0" animBg="1"/>
      <p:bldP spid="20" grpId="0" animBg="1"/>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extLst>
              <p:ext uri="{D42A27DB-BD31-4B8C-83A1-F6EECF244321}">
                <p14:modId xmlns:p14="http://schemas.microsoft.com/office/powerpoint/2010/main" val="371374078"/>
              </p:ext>
            </p:extLst>
          </p:nvPr>
        </p:nvGraphicFramePr>
        <p:xfrm>
          <a:off x="539552" y="1942747"/>
          <a:ext cx="3960440" cy="2847806"/>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p:cNvSpPr txBox="1">
            <a:spLocks noChangeArrowheads="1"/>
          </p:cNvSpPr>
          <p:nvPr/>
        </p:nvSpPr>
        <p:spPr bwMode="auto">
          <a:xfrm>
            <a:off x="611560" y="887001"/>
            <a:ext cx="4341565"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85000"/>
                    <a:lumOff val="15000"/>
                  </a:schemeClr>
                </a:solidFill>
                <a:latin typeface="微软雅黑" pitchFamily="34" charset="-122"/>
              </a:rPr>
              <a:t>添加文本信息</a:t>
            </a:r>
            <a:endParaRPr lang="en-US" altLang="zh-CN" sz="1400" b="1" dirty="0">
              <a:solidFill>
                <a:schemeClr val="tx1">
                  <a:lumMod val="85000"/>
                  <a:lumOff val="15000"/>
                </a:schemeClr>
              </a:solidFill>
              <a:latin typeface="微软雅黑" pitchFamily="34" charset="-122"/>
            </a:endParaRPr>
          </a:p>
          <a:p>
            <a:pPr>
              <a:lnSpc>
                <a:spcPct val="150000"/>
              </a:lnSpc>
              <a:spcBef>
                <a:spcPts val="300"/>
              </a:spcBef>
            </a:pPr>
            <a:r>
              <a:rPr lang="zh-CN" altLang="en-US" sz="1200" dirty="0">
                <a:solidFill>
                  <a:schemeClr val="tx1">
                    <a:lumMod val="85000"/>
                    <a:lumOff val="15000"/>
                  </a:schemeClr>
                </a:solidFill>
                <a:latin typeface="微软雅黑" pitchFamily="34" charset="-122"/>
              </a:rPr>
              <a:t>添加说明文字添加说明文字添加说明文字添加说明文字添加说明文字添加说明文字添加说明文字</a:t>
            </a:r>
          </a:p>
        </p:txBody>
      </p:sp>
      <p:sp>
        <p:nvSpPr>
          <p:cNvPr id="9" name="文本框 58"/>
          <p:cNvSpPr txBox="1">
            <a:spLocks noChangeArrowheads="1"/>
          </p:cNvSpPr>
          <p:nvPr/>
        </p:nvSpPr>
        <p:spPr bwMode="auto">
          <a:xfrm>
            <a:off x="5283274" y="1550193"/>
            <a:ext cx="129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90000" bIns="90000"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en-US" altLang="zh-CN" sz="2400" dirty="0">
                <a:solidFill>
                  <a:srgbClr val="0764C1"/>
                </a:solidFill>
                <a:latin typeface="Impact" pitchFamily="34" charset="0"/>
              </a:rPr>
              <a:t>55%</a:t>
            </a:r>
            <a:endParaRPr lang="zh-CN" altLang="en-US" sz="2400" dirty="0">
              <a:solidFill>
                <a:srgbClr val="0764C1"/>
              </a:solidFill>
              <a:latin typeface="Impact" pitchFamily="34" charset="0"/>
            </a:endParaRPr>
          </a:p>
        </p:txBody>
      </p:sp>
      <p:sp>
        <p:nvSpPr>
          <p:cNvPr id="10" name="文本框 59"/>
          <p:cNvSpPr txBox="1"/>
          <p:nvPr/>
        </p:nvSpPr>
        <p:spPr>
          <a:xfrm>
            <a:off x="5243587" y="1834356"/>
            <a:ext cx="3144837" cy="819150"/>
          </a:xfrm>
          <a:prstGeom prst="rect">
            <a:avLst/>
          </a:prstGeom>
          <a:noFill/>
        </p:spPr>
        <p:txBody>
          <a:bodyPr lIns="90000" tIns="90000" rIns="90000" bIns="90000"/>
          <a:lstStyle/>
          <a:p>
            <a:pPr eaLnBrk="1" fontAlgn="auto" hangingPunct="1">
              <a:lnSpc>
                <a:spcPct val="130000"/>
              </a:lnSpc>
              <a:spcBef>
                <a:spcPts val="0"/>
              </a:spcBef>
              <a:spcAft>
                <a:spcPts val="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a:t>
            </a:r>
          </a:p>
        </p:txBody>
      </p:sp>
      <p:sp>
        <p:nvSpPr>
          <p:cNvPr id="11" name="文本框 64"/>
          <p:cNvSpPr txBox="1">
            <a:spLocks noChangeArrowheads="1"/>
          </p:cNvSpPr>
          <p:nvPr/>
        </p:nvSpPr>
        <p:spPr bwMode="auto">
          <a:xfrm>
            <a:off x="5283274" y="2661443"/>
            <a:ext cx="129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90000" bIns="90000"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en-US" altLang="zh-CN" sz="2400" dirty="0">
                <a:solidFill>
                  <a:srgbClr val="0764C1"/>
                </a:solidFill>
                <a:latin typeface="Impact" pitchFamily="34" charset="0"/>
              </a:rPr>
              <a:t>38%</a:t>
            </a:r>
            <a:endParaRPr lang="zh-CN" altLang="en-US" sz="2400" dirty="0">
              <a:solidFill>
                <a:srgbClr val="0764C1"/>
              </a:solidFill>
              <a:latin typeface="Impact" pitchFamily="34" charset="0"/>
            </a:endParaRPr>
          </a:p>
        </p:txBody>
      </p:sp>
      <p:sp>
        <p:nvSpPr>
          <p:cNvPr id="12" name="文本框 65"/>
          <p:cNvSpPr txBox="1"/>
          <p:nvPr/>
        </p:nvSpPr>
        <p:spPr>
          <a:xfrm>
            <a:off x="5243587" y="2945606"/>
            <a:ext cx="3144837" cy="819150"/>
          </a:xfrm>
          <a:prstGeom prst="rect">
            <a:avLst/>
          </a:prstGeom>
          <a:noFill/>
        </p:spPr>
        <p:txBody>
          <a:bodyPr lIns="90000" tIns="90000" rIns="90000" bIns="90000"/>
          <a:lstStyle/>
          <a:p>
            <a:pPr eaLnBrk="1" fontAlgn="auto" hangingPunct="1">
              <a:lnSpc>
                <a:spcPct val="130000"/>
              </a:lnSpc>
              <a:spcBef>
                <a:spcPts val="0"/>
              </a:spcBef>
              <a:spcAft>
                <a:spcPts val="0"/>
              </a:spcAft>
              <a:defRPr/>
            </a:pPr>
            <a:r>
              <a:rPr lang="zh-CN" altLang="en-US" sz="1200">
                <a:solidFill>
                  <a:schemeClr val="tx1">
                    <a:lumMod val="85000"/>
                    <a:lumOff val="15000"/>
                  </a:schemeClr>
                </a:solidFill>
                <a:latin typeface="微软雅黑" pitchFamily="34" charset="-122"/>
                <a:ea typeface="微软雅黑" pitchFamily="34" charset="-122"/>
              </a:rPr>
              <a:t>请在此处输入您的文本，或者复制您的文本粘贴到此处。</a:t>
            </a:r>
          </a:p>
        </p:txBody>
      </p:sp>
      <p:sp>
        <p:nvSpPr>
          <p:cNvPr id="13" name="文本框 66"/>
          <p:cNvSpPr txBox="1"/>
          <p:nvPr/>
        </p:nvSpPr>
        <p:spPr>
          <a:xfrm>
            <a:off x="5283274" y="3772693"/>
            <a:ext cx="1292225" cy="368300"/>
          </a:xfrm>
          <a:prstGeom prst="rect">
            <a:avLst/>
          </a:prstGeom>
          <a:noFill/>
        </p:spPr>
        <p:txBody>
          <a:bodyPr lIns="90000" tIns="90000" rIns="90000" bIns="90000" anchor="ctr"/>
          <a:lstStyle/>
          <a:p>
            <a:pPr eaLnBrk="1" fontAlgn="auto" hangingPunct="1">
              <a:spcBef>
                <a:spcPts val="0"/>
              </a:spcBef>
              <a:spcAft>
                <a:spcPts val="0"/>
              </a:spcAft>
              <a:defRPr/>
            </a:pPr>
            <a:r>
              <a:rPr lang="en-US" altLang="zh-CN" sz="2400" dirty="0">
                <a:solidFill>
                  <a:srgbClr val="0764C1"/>
                </a:solidFill>
                <a:latin typeface="Impact" panose="020B0806030902050204" pitchFamily="34" charset="0"/>
                <a:ea typeface="+mn-ea"/>
              </a:rPr>
              <a:t>7%</a:t>
            </a:r>
            <a:endParaRPr lang="zh-CN" altLang="en-US" sz="2400" dirty="0">
              <a:solidFill>
                <a:srgbClr val="0764C1"/>
              </a:solidFill>
              <a:latin typeface="Impact" panose="020B0806030902050204" pitchFamily="34" charset="0"/>
              <a:ea typeface="+mn-ea"/>
            </a:endParaRPr>
          </a:p>
        </p:txBody>
      </p:sp>
      <p:sp>
        <p:nvSpPr>
          <p:cNvPr id="14" name="文本框 67"/>
          <p:cNvSpPr txBox="1"/>
          <p:nvPr/>
        </p:nvSpPr>
        <p:spPr>
          <a:xfrm>
            <a:off x="5243587" y="4056856"/>
            <a:ext cx="3144837" cy="819150"/>
          </a:xfrm>
          <a:prstGeom prst="rect">
            <a:avLst/>
          </a:prstGeom>
          <a:noFill/>
        </p:spPr>
        <p:txBody>
          <a:bodyPr lIns="90000" tIns="90000" rIns="90000" bIns="90000"/>
          <a:lstStyle/>
          <a:p>
            <a:pPr eaLnBrk="1" fontAlgn="auto" hangingPunct="1">
              <a:lnSpc>
                <a:spcPct val="130000"/>
              </a:lnSpc>
              <a:spcBef>
                <a:spcPts val="0"/>
              </a:spcBef>
              <a:spcAft>
                <a:spcPts val="0"/>
              </a:spcAft>
              <a:defRPr/>
            </a:pPr>
            <a:r>
              <a:rPr lang="zh-CN" altLang="en-US" sz="1200">
                <a:solidFill>
                  <a:schemeClr val="tx1">
                    <a:lumMod val="85000"/>
                    <a:lumOff val="15000"/>
                  </a:schemeClr>
                </a:solidFill>
                <a:latin typeface="微软雅黑" pitchFamily="34" charset="-122"/>
                <a:ea typeface="微软雅黑" pitchFamily="34" charset="-122"/>
              </a:rPr>
              <a:t>请在此处输入您的文本，或者复制您的文本粘贴到此处。</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9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45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95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345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395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445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4950"/>
                            </p:stCondLst>
                            <p:childTnLst>
                              <p:par>
                                <p:cTn id="55" presetID="2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Graphic spid="7" grpId="0">
        <p:bldAsOne/>
      </p:bldGraphic>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Desc_1"/>
          <p:cNvSpPr txBox="1"/>
          <p:nvPr>
            <p:custDataLst>
              <p:tags r:id="rId1"/>
            </p:custDataLst>
          </p:nvPr>
        </p:nvSpPr>
        <p:spPr>
          <a:xfrm>
            <a:off x="4003204" y="941611"/>
            <a:ext cx="4495800" cy="3862387"/>
          </a:xfrm>
          <a:prstGeom prst="rect">
            <a:avLst/>
          </a:prstGeom>
          <a:noFill/>
        </p:spPr>
        <p:txBody>
          <a:bodyPr anchor="ctr">
            <a:normAutofit/>
          </a:bodyPr>
          <a:lstStyle/>
          <a:p>
            <a:pPr>
              <a:lnSpc>
                <a:spcPct val="150000"/>
              </a:lnSpc>
              <a:spcBef>
                <a:spcPct val="0"/>
              </a:spcBef>
            </a:pPr>
            <a:r>
              <a:rPr lang="zh-CN" altLang="en-US" sz="1600" dirty="0">
                <a:solidFill>
                  <a:schemeClr val="tx1">
                    <a:lumMod val="65000"/>
                    <a:lumOff val="35000"/>
                  </a:schemeClr>
                </a:solidFill>
                <a:latin typeface="微软雅黑" pitchFamily="34" charset="-122"/>
                <a:ea typeface="微软雅黑" pitchFamily="34" charset="-122"/>
              </a:rPr>
              <a:t>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添加适当的文字，添加适当的文字，一页的文字最好不要超过</a:t>
            </a:r>
            <a:r>
              <a:rPr lang="en-US" altLang="zh-CN" sz="1600" dirty="0">
                <a:solidFill>
                  <a:schemeClr val="tx1">
                    <a:lumMod val="65000"/>
                    <a:lumOff val="35000"/>
                  </a:schemeClr>
                </a:solidFill>
                <a:latin typeface="微软雅黑" pitchFamily="34" charset="-122"/>
                <a:ea typeface="微软雅黑" pitchFamily="34" charset="-122"/>
              </a:rPr>
              <a:t>200,</a:t>
            </a:r>
            <a:r>
              <a:rPr lang="zh-CN" altLang="en-US" sz="1600" dirty="0">
                <a:solidFill>
                  <a:schemeClr val="tx1">
                    <a:lumMod val="65000"/>
                    <a:lumOff val="35000"/>
                  </a:schemeClr>
                </a:solidFill>
                <a:latin typeface="微软雅黑" pitchFamily="34" charset="-122"/>
                <a:ea typeface="微软雅黑" pitchFamily="34" charset="-122"/>
              </a:rPr>
              <a:t>添加适当的文字</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charset="0"/>
            </a:endParaRPr>
          </a:p>
        </p:txBody>
      </p:sp>
      <p:grpSp>
        <p:nvGrpSpPr>
          <p:cNvPr id="8" name="组合 7"/>
          <p:cNvGrpSpPr/>
          <p:nvPr/>
        </p:nvGrpSpPr>
        <p:grpSpPr>
          <a:xfrm>
            <a:off x="1043608" y="1598836"/>
            <a:ext cx="1425575" cy="1250950"/>
            <a:chOff x="1043608" y="1566863"/>
            <a:chExt cx="1425575" cy="1250950"/>
          </a:xfrm>
        </p:grpSpPr>
        <p:sp>
          <p:nvSpPr>
            <p:cNvPr id="9" name="MH_Other_1"/>
            <p:cNvSpPr/>
            <p:nvPr>
              <p:custDataLst>
                <p:tags r:id="rId6"/>
              </p:custDataLst>
            </p:nvPr>
          </p:nvSpPr>
          <p:spPr>
            <a:xfrm>
              <a:off x="1043608" y="1566863"/>
              <a:ext cx="1425575" cy="1250950"/>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333333"/>
                </a:solidFill>
              </a:endParaRPr>
            </a:p>
          </p:txBody>
        </p:sp>
        <p:sp>
          <p:nvSpPr>
            <p:cNvPr id="10" name="MH_SubTitle_1"/>
            <p:cNvSpPr/>
            <p:nvPr>
              <p:custDataLst>
                <p:tags r:id="rId7"/>
              </p:custDataLst>
            </p:nvPr>
          </p:nvSpPr>
          <p:spPr>
            <a:xfrm>
              <a:off x="1215058" y="1717675"/>
              <a:ext cx="1084263" cy="950913"/>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添加文本</a:t>
              </a:r>
            </a:p>
          </p:txBody>
        </p:sp>
      </p:grpSp>
      <p:grpSp>
        <p:nvGrpSpPr>
          <p:cNvPr id="11" name="组合 10"/>
          <p:cNvGrpSpPr/>
          <p:nvPr/>
        </p:nvGrpSpPr>
        <p:grpSpPr>
          <a:xfrm>
            <a:off x="1043608" y="2937098"/>
            <a:ext cx="1425575" cy="1250950"/>
            <a:chOff x="1043608" y="2905125"/>
            <a:chExt cx="1425575" cy="1250950"/>
          </a:xfrm>
        </p:grpSpPr>
        <p:sp>
          <p:nvSpPr>
            <p:cNvPr id="12" name="MH_Other_2"/>
            <p:cNvSpPr/>
            <p:nvPr>
              <p:custDataLst>
                <p:tags r:id="rId4"/>
              </p:custDataLst>
            </p:nvPr>
          </p:nvSpPr>
          <p:spPr>
            <a:xfrm>
              <a:off x="1043608" y="2905125"/>
              <a:ext cx="1425575" cy="1250950"/>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333333"/>
                </a:solidFill>
              </a:endParaRPr>
            </a:p>
          </p:txBody>
        </p:sp>
        <p:sp>
          <p:nvSpPr>
            <p:cNvPr id="13" name="MH_SubTitle_2"/>
            <p:cNvSpPr/>
            <p:nvPr>
              <p:custDataLst>
                <p:tags r:id="rId5"/>
              </p:custDataLst>
            </p:nvPr>
          </p:nvSpPr>
          <p:spPr>
            <a:xfrm>
              <a:off x="1215058" y="3054350"/>
              <a:ext cx="1084263" cy="950913"/>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添加文本</a:t>
              </a:r>
            </a:p>
          </p:txBody>
        </p:sp>
      </p:grpSp>
      <p:grpSp>
        <p:nvGrpSpPr>
          <p:cNvPr id="14" name="组合 13"/>
          <p:cNvGrpSpPr/>
          <p:nvPr/>
        </p:nvGrpSpPr>
        <p:grpSpPr>
          <a:xfrm>
            <a:off x="2285033" y="2267173"/>
            <a:ext cx="1425575" cy="1250950"/>
            <a:chOff x="2285033" y="2235200"/>
            <a:chExt cx="1425575" cy="1250950"/>
          </a:xfrm>
        </p:grpSpPr>
        <p:sp>
          <p:nvSpPr>
            <p:cNvPr id="15" name="MH_Other_3"/>
            <p:cNvSpPr/>
            <p:nvPr>
              <p:custDataLst>
                <p:tags r:id="rId2"/>
              </p:custDataLst>
            </p:nvPr>
          </p:nvSpPr>
          <p:spPr>
            <a:xfrm>
              <a:off x="2285033" y="2235200"/>
              <a:ext cx="1425575" cy="1250950"/>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333333"/>
                </a:solidFill>
              </a:endParaRPr>
            </a:p>
          </p:txBody>
        </p:sp>
        <p:sp>
          <p:nvSpPr>
            <p:cNvPr id="16" name="MH_SubTitle_3"/>
            <p:cNvSpPr/>
            <p:nvPr>
              <p:custDataLst>
                <p:tags r:id="rId3"/>
              </p:custDataLst>
            </p:nvPr>
          </p:nvSpPr>
          <p:spPr>
            <a:xfrm>
              <a:off x="2456483" y="2386013"/>
              <a:ext cx="1082675" cy="950912"/>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添加文本</a:t>
              </a:r>
            </a:p>
          </p:txBody>
        </p:sp>
      </p:gr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9"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95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extLst>
              <p:ext uri="{D42A27DB-BD31-4B8C-83A1-F6EECF244321}">
                <p14:modId xmlns:p14="http://schemas.microsoft.com/office/powerpoint/2010/main" val="3476753391"/>
              </p:ext>
            </p:extLst>
          </p:nvPr>
        </p:nvGraphicFramePr>
        <p:xfrm>
          <a:off x="395536" y="1347614"/>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extLst>
              <p:ext uri="{D42A27DB-BD31-4B8C-83A1-F6EECF244321}">
                <p14:modId xmlns:p14="http://schemas.microsoft.com/office/powerpoint/2010/main" val="3351335609"/>
              </p:ext>
            </p:extLst>
          </p:nvPr>
        </p:nvGraphicFramePr>
        <p:xfrm>
          <a:off x="4499992" y="1347614"/>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9" name="椭圆 8"/>
          <p:cNvSpPr>
            <a:spLocks noChangeAspect="1"/>
          </p:cNvSpPr>
          <p:nvPr/>
        </p:nvSpPr>
        <p:spPr>
          <a:xfrm>
            <a:off x="2483944" y="1131678"/>
            <a:ext cx="792000" cy="792000"/>
          </a:xfrm>
          <a:prstGeom prst="ellipse">
            <a:avLst/>
          </a:prstGeom>
          <a:solidFill>
            <a:srgbClr val="0764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dobe Gothic Std B" pitchFamily="34" charset="-128"/>
                <a:ea typeface="Adobe Gothic Std B" pitchFamily="34" charset="-128"/>
              </a:rPr>
              <a:t>22%</a:t>
            </a:r>
            <a:endParaRPr lang="zh-CN" altLang="en-US" sz="1400" dirty="0">
              <a:latin typeface="Adobe Gothic Std B" pitchFamily="34" charset="-128"/>
              <a:ea typeface="微软雅黑" pitchFamily="34" charset="-122"/>
            </a:endParaRPr>
          </a:p>
        </p:txBody>
      </p:sp>
      <p:sp>
        <p:nvSpPr>
          <p:cNvPr id="10" name="椭圆 9"/>
          <p:cNvSpPr>
            <a:spLocks noChangeAspect="1"/>
          </p:cNvSpPr>
          <p:nvPr/>
        </p:nvSpPr>
        <p:spPr>
          <a:xfrm>
            <a:off x="6588312" y="1131678"/>
            <a:ext cx="792000" cy="79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dobe Gothic Std B" pitchFamily="34" charset="-128"/>
                <a:ea typeface="Adobe Gothic Std B" pitchFamily="34" charset="-128"/>
              </a:rPr>
              <a:t>78%</a:t>
            </a:r>
            <a:endParaRPr lang="zh-CN" altLang="en-US" sz="1400" dirty="0">
              <a:latin typeface="Adobe Gothic Std B" pitchFamily="34" charset="-128"/>
              <a:ea typeface="微软雅黑" pitchFamily="34" charset="-122"/>
            </a:endParaRPr>
          </a:p>
        </p:txBody>
      </p:sp>
      <p:sp>
        <p:nvSpPr>
          <p:cNvPr id="11" name="文本框 7"/>
          <p:cNvSpPr txBox="1">
            <a:spLocks noChangeArrowheads="1"/>
          </p:cNvSpPr>
          <p:nvPr/>
        </p:nvSpPr>
        <p:spPr bwMode="auto">
          <a:xfrm>
            <a:off x="1264052" y="3651870"/>
            <a:ext cx="676433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nSpc>
                <a:spcPct val="150000"/>
              </a:lnSpc>
              <a:spcBef>
                <a:spcPts val="300"/>
              </a:spcBef>
            </a:pPr>
            <a:r>
              <a:rPr lang="zh-CN" altLang="en-US" sz="1100" dirty="0">
                <a:solidFill>
                  <a:schemeClr val="tx1">
                    <a:lumMod val="75000"/>
                    <a:lumOff val="25000"/>
                  </a:schemeClr>
                </a:solidFill>
                <a:latin typeface="微软雅黑" pitchFamily="34" charset="-122"/>
              </a:rPr>
              <a:t>此处添加说明文字添加说明文字添加说明文字此处添加说明文字此处添加说明文字此处添加说明文字此处添加说明文字此处添加说明文字此处添加说明文字添加说明文字此处添加说明文字添加说明文字</a:t>
            </a:r>
          </a:p>
        </p:txBody>
      </p:sp>
      <p:sp>
        <p:nvSpPr>
          <p:cNvPr id="12" name="文本框 7"/>
          <p:cNvSpPr txBox="1">
            <a:spLocks noChangeArrowheads="1"/>
          </p:cNvSpPr>
          <p:nvPr/>
        </p:nvSpPr>
        <p:spPr bwMode="auto">
          <a:xfrm>
            <a:off x="2483768" y="2067694"/>
            <a:ext cx="2232248"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ctr">
              <a:lnSpc>
                <a:spcPct val="150000"/>
              </a:lnSpc>
              <a:spcBef>
                <a:spcPts val="300"/>
              </a:spcBef>
            </a:pPr>
            <a:r>
              <a:rPr lang="zh-CN" altLang="en-US" sz="1200" dirty="0">
                <a:solidFill>
                  <a:schemeClr val="tx1">
                    <a:lumMod val="75000"/>
                    <a:lumOff val="25000"/>
                  </a:schemeClr>
                </a:solidFill>
                <a:latin typeface="微软雅黑" pitchFamily="34" charset="-122"/>
              </a:rPr>
              <a:t>此处添加说明文字添加说明文字添加说明文字添加说明文字</a:t>
            </a:r>
          </a:p>
          <a:p>
            <a:pPr algn="ctr">
              <a:lnSpc>
                <a:spcPct val="150000"/>
              </a:lnSpc>
              <a:spcBef>
                <a:spcPts val="300"/>
              </a:spcBef>
            </a:pPr>
            <a:endParaRPr lang="zh-CN" altLang="en-US" sz="1200" dirty="0">
              <a:solidFill>
                <a:schemeClr val="tx1">
                  <a:lumMod val="75000"/>
                  <a:lumOff val="25000"/>
                </a:schemeClr>
              </a:solidFill>
              <a:latin typeface="微软雅黑" pitchFamily="34" charset="-122"/>
            </a:endParaRPr>
          </a:p>
        </p:txBody>
      </p:sp>
      <p:sp>
        <p:nvSpPr>
          <p:cNvPr id="13" name="文本框 7"/>
          <p:cNvSpPr txBox="1">
            <a:spLocks noChangeArrowheads="1"/>
          </p:cNvSpPr>
          <p:nvPr/>
        </p:nvSpPr>
        <p:spPr bwMode="auto">
          <a:xfrm>
            <a:off x="6732240" y="2067694"/>
            <a:ext cx="2232248" cy="9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ctr">
              <a:lnSpc>
                <a:spcPct val="150000"/>
              </a:lnSpc>
              <a:spcBef>
                <a:spcPts val="300"/>
              </a:spcBef>
            </a:pPr>
            <a:r>
              <a:rPr lang="zh-CN" altLang="en-US" sz="1200" dirty="0">
                <a:solidFill>
                  <a:schemeClr val="tx1">
                    <a:lumMod val="75000"/>
                    <a:lumOff val="25000"/>
                  </a:schemeClr>
                </a:solidFill>
                <a:latin typeface="微软雅黑" pitchFamily="34" charset="-122"/>
              </a:rPr>
              <a:t>此处添加说明文字添加说明文字添加说明文字添加说明文字</a:t>
            </a:r>
          </a:p>
          <a:p>
            <a:pPr algn="ctr">
              <a:lnSpc>
                <a:spcPct val="150000"/>
              </a:lnSpc>
              <a:spcBef>
                <a:spcPts val="300"/>
              </a:spcBef>
            </a:pPr>
            <a:endParaRPr lang="zh-CN" altLang="en-US" sz="1200" dirty="0">
              <a:solidFill>
                <a:schemeClr val="tx1">
                  <a:lumMod val="75000"/>
                  <a:lumOff val="25000"/>
                </a:schemeClr>
              </a:solidFill>
              <a:latin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95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750"/>
                                        <p:tgtEl>
                                          <p:spTgt spid="9"/>
                                        </p:tgtEl>
                                      </p:cBhvr>
                                    </p:animEffect>
                                  </p:childTnLst>
                                </p:cTn>
                              </p:par>
                            </p:childTnLst>
                          </p:cTn>
                        </p:par>
                        <p:par>
                          <p:cTn id="28" fill="hold">
                            <p:stCondLst>
                              <p:cond delay="27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2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700"/>
                            </p:stCondLst>
                            <p:childTnLst>
                              <p:par>
                                <p:cTn id="39" presetID="21"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750"/>
                                        <p:tgtEl>
                                          <p:spTgt spid="10"/>
                                        </p:tgtEl>
                                      </p:cBhvr>
                                    </p:animEffect>
                                  </p:childTnLst>
                                </p:cTn>
                              </p:par>
                            </p:childTnLst>
                          </p:cTn>
                        </p:par>
                        <p:par>
                          <p:cTn id="42" fill="hold">
                            <p:stCondLst>
                              <p:cond delay="445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9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Graphic spid="7" grpId="0">
        <p:bldAsOne/>
      </p:bldGraphic>
      <p:bldGraphic spid="8" grpId="0">
        <p:bldAsOne/>
      </p:bldGraphic>
      <p:bldP spid="9" grpId="0" animBg="1"/>
      <p:bldP spid="10" grpId="0" animBg="1"/>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3774132" y="2411969"/>
            <a:ext cx="148369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Char char="»"/>
              <a:defRPr sz="2000">
                <a:solidFill>
                  <a:schemeClr val="tx1"/>
                </a:solidFill>
                <a:latin typeface="Arial Narrow" pitchFamily="34" charset="0"/>
                <a:ea typeface="微软雅黑" pitchFamily="34" charset="-122"/>
              </a:defRPr>
            </a:lvl6pPr>
            <a:lvl7pPr eaLnBrk="0" fontAlgn="base" hangingPunct="0">
              <a:spcAft>
                <a:spcPct val="0"/>
              </a:spcAft>
              <a:buChar char="»"/>
              <a:defRPr sz="2000">
                <a:solidFill>
                  <a:schemeClr val="tx1"/>
                </a:solidFill>
                <a:latin typeface="Arial Narrow" pitchFamily="34" charset="0"/>
                <a:ea typeface="微软雅黑" pitchFamily="34" charset="-122"/>
              </a:defRPr>
            </a:lvl7pPr>
            <a:lvl8pPr eaLnBrk="0" fontAlgn="base" hangingPunct="0">
              <a:spcAft>
                <a:spcPct val="0"/>
              </a:spcAft>
              <a:buChar char="»"/>
              <a:defRPr sz="2000">
                <a:solidFill>
                  <a:schemeClr val="tx1"/>
                </a:solidFill>
                <a:latin typeface="Arial Narrow" pitchFamily="34" charset="0"/>
                <a:ea typeface="微软雅黑" pitchFamily="34" charset="-122"/>
              </a:defRPr>
            </a:lvl8pPr>
            <a:lvl9pPr eaLnBrk="0" fontAlgn="base" hangingPunct="0">
              <a:spcAft>
                <a:spcPct val="0"/>
              </a:spcAft>
              <a:buChar char="»"/>
              <a:defRPr sz="2000">
                <a:solidFill>
                  <a:schemeClr val="tx1"/>
                </a:solidFill>
                <a:latin typeface="Arial Narrow" pitchFamily="34" charset="0"/>
                <a:ea typeface="微软雅黑" pitchFamily="34" charset="-122"/>
              </a:defRPr>
            </a:lvl9pPr>
          </a:lstStyle>
          <a:p>
            <a:pPr algn="ctr" eaLnBrk="1" hangingPunct="1">
              <a:lnSpc>
                <a:spcPct val="130000"/>
              </a:lnSpc>
            </a:pPr>
            <a:r>
              <a:rPr lang="zh-CN" altLang="en-US" sz="2000" b="1" dirty="0">
                <a:solidFill>
                  <a:schemeClr val="tx1">
                    <a:lumMod val="75000"/>
                    <a:lumOff val="25000"/>
                  </a:schemeClr>
                </a:solidFill>
                <a:latin typeface="微软雅黑" pitchFamily="34" charset="-122"/>
              </a:rPr>
              <a:t>此处输</a:t>
            </a:r>
            <a:endParaRPr lang="en-US" altLang="zh-CN" sz="2000" b="1" dirty="0">
              <a:solidFill>
                <a:schemeClr val="tx1">
                  <a:lumMod val="75000"/>
                  <a:lumOff val="25000"/>
                </a:schemeClr>
              </a:solidFill>
              <a:latin typeface="微软雅黑" pitchFamily="34" charset="-122"/>
            </a:endParaRPr>
          </a:p>
          <a:p>
            <a:pPr algn="ctr" eaLnBrk="1" hangingPunct="1">
              <a:lnSpc>
                <a:spcPct val="130000"/>
              </a:lnSpc>
            </a:pPr>
            <a:r>
              <a:rPr lang="zh-CN" altLang="en-US" sz="2000" b="1" dirty="0">
                <a:solidFill>
                  <a:schemeClr val="tx1">
                    <a:lumMod val="75000"/>
                    <a:lumOff val="25000"/>
                  </a:schemeClr>
                </a:solidFill>
                <a:latin typeface="微软雅黑" pitchFamily="34" charset="-122"/>
              </a:rPr>
              <a:t>入标题</a:t>
            </a:r>
          </a:p>
        </p:txBody>
      </p:sp>
      <p:grpSp>
        <p:nvGrpSpPr>
          <p:cNvPr id="8" name="组合 7"/>
          <p:cNvGrpSpPr/>
          <p:nvPr/>
        </p:nvGrpSpPr>
        <p:grpSpPr>
          <a:xfrm>
            <a:off x="4703022" y="1320068"/>
            <a:ext cx="985014" cy="847565"/>
            <a:chOff x="4703022" y="1248060"/>
            <a:chExt cx="985014" cy="847565"/>
          </a:xfrm>
        </p:grpSpPr>
        <p:sp>
          <p:nvSpPr>
            <p:cNvPr id="9" name="等腰三角形 8"/>
            <p:cNvSpPr/>
            <p:nvPr/>
          </p:nvSpPr>
          <p:spPr>
            <a:xfrm rot="12721584" flipV="1">
              <a:off x="4703022" y="1248060"/>
              <a:ext cx="985014" cy="847565"/>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10" name="矩形 9"/>
            <p:cNvSpPr/>
            <p:nvPr/>
          </p:nvSpPr>
          <p:spPr>
            <a:xfrm>
              <a:off x="4837797"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01</a:t>
              </a:r>
              <a:endParaRPr lang="zh-CN" altLang="en-US" sz="1500" dirty="0">
                <a:solidFill>
                  <a:schemeClr val="bg1"/>
                </a:solidFill>
                <a:latin typeface="微软雅黑" pitchFamily="34" charset="-122"/>
                <a:ea typeface="微软雅黑" pitchFamily="34" charset="-122"/>
              </a:endParaRPr>
            </a:p>
          </p:txBody>
        </p:sp>
      </p:grpSp>
      <p:grpSp>
        <p:nvGrpSpPr>
          <p:cNvPr id="11" name="组合 10"/>
          <p:cNvGrpSpPr/>
          <p:nvPr/>
        </p:nvGrpSpPr>
        <p:grpSpPr>
          <a:xfrm>
            <a:off x="5419281" y="2334051"/>
            <a:ext cx="847564" cy="983205"/>
            <a:chOff x="5419281" y="2262043"/>
            <a:chExt cx="847564" cy="983205"/>
          </a:xfrm>
        </p:grpSpPr>
        <p:sp>
          <p:nvSpPr>
            <p:cNvPr id="12" name="等腰三角形 11"/>
            <p:cNvSpPr/>
            <p:nvPr/>
          </p:nvSpPr>
          <p:spPr>
            <a:xfrm rot="15994774" flipV="1">
              <a:off x="5351460" y="2329864"/>
              <a:ext cx="983205" cy="847564"/>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13" name="矩形 12"/>
            <p:cNvSpPr/>
            <p:nvPr/>
          </p:nvSpPr>
          <p:spPr>
            <a:xfrm>
              <a:off x="5445074" y="260100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02</a:t>
              </a:r>
              <a:endParaRPr lang="zh-CN" altLang="en-US" sz="15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4724773" y="3526459"/>
            <a:ext cx="983103" cy="847653"/>
            <a:chOff x="4724773" y="3454451"/>
            <a:chExt cx="983103" cy="847653"/>
          </a:xfrm>
        </p:grpSpPr>
        <p:sp>
          <p:nvSpPr>
            <p:cNvPr id="15" name="等腰三角形 14"/>
            <p:cNvSpPr/>
            <p:nvPr/>
          </p:nvSpPr>
          <p:spPr>
            <a:xfrm rot="19800000" flipV="1">
              <a:off x="4724773" y="3454451"/>
              <a:ext cx="983103" cy="847653"/>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16" name="矩形 15"/>
            <p:cNvSpPr/>
            <p:nvPr/>
          </p:nvSpPr>
          <p:spPr>
            <a:xfrm>
              <a:off x="4941017" y="3579861"/>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03</a:t>
              </a:r>
              <a:endParaRPr lang="zh-CN" altLang="en-US" sz="1500" dirty="0">
                <a:solidFill>
                  <a:schemeClr val="bg1"/>
                </a:solidFill>
                <a:latin typeface="微软雅黑" pitchFamily="34" charset="-122"/>
                <a:ea typeface="微软雅黑" pitchFamily="34" charset="-122"/>
              </a:endParaRPr>
            </a:p>
          </p:txBody>
        </p:sp>
      </p:grpSp>
      <p:grpSp>
        <p:nvGrpSpPr>
          <p:cNvPr id="17" name="组合 16"/>
          <p:cNvGrpSpPr/>
          <p:nvPr/>
        </p:nvGrpSpPr>
        <p:grpSpPr>
          <a:xfrm>
            <a:off x="3429711" y="3495218"/>
            <a:ext cx="985014" cy="847565"/>
            <a:chOff x="3429711" y="3423210"/>
            <a:chExt cx="985014" cy="847565"/>
          </a:xfrm>
        </p:grpSpPr>
        <p:sp>
          <p:nvSpPr>
            <p:cNvPr id="18" name="等腰三角形 17"/>
            <p:cNvSpPr/>
            <p:nvPr/>
          </p:nvSpPr>
          <p:spPr>
            <a:xfrm rot="12776656">
              <a:off x="3429711" y="3423210"/>
              <a:ext cx="985014" cy="847565"/>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19" name="矩形 18"/>
            <p:cNvSpPr/>
            <p:nvPr/>
          </p:nvSpPr>
          <p:spPr>
            <a:xfrm>
              <a:off x="3788890" y="353711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04</a:t>
              </a:r>
              <a:endParaRPr lang="zh-CN" altLang="en-US" sz="1500" dirty="0">
                <a:solidFill>
                  <a:schemeClr val="bg1"/>
                </a:solidFill>
                <a:latin typeface="微软雅黑" pitchFamily="34" charset="-122"/>
                <a:ea typeface="微软雅黑" pitchFamily="34" charset="-122"/>
              </a:endParaRPr>
            </a:p>
          </p:txBody>
        </p:sp>
      </p:grpSp>
      <p:grpSp>
        <p:nvGrpSpPr>
          <p:cNvPr id="20" name="组合 19"/>
          <p:cNvGrpSpPr/>
          <p:nvPr/>
        </p:nvGrpSpPr>
        <p:grpSpPr>
          <a:xfrm>
            <a:off x="2877155" y="2351308"/>
            <a:ext cx="847565" cy="983205"/>
            <a:chOff x="2877155" y="2279300"/>
            <a:chExt cx="847565" cy="983205"/>
          </a:xfrm>
        </p:grpSpPr>
        <p:sp>
          <p:nvSpPr>
            <p:cNvPr id="21" name="等腰三角形 20"/>
            <p:cNvSpPr/>
            <p:nvPr/>
          </p:nvSpPr>
          <p:spPr>
            <a:xfrm rot="16029507">
              <a:off x="2809335" y="2347120"/>
              <a:ext cx="983205" cy="847565"/>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22" name="矩形 21"/>
            <p:cNvSpPr/>
            <p:nvPr/>
          </p:nvSpPr>
          <p:spPr>
            <a:xfrm>
              <a:off x="3212827" y="2571750"/>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05</a:t>
              </a:r>
              <a:endParaRPr lang="zh-CN" altLang="en-US" sz="1500" dirty="0">
                <a:solidFill>
                  <a:schemeClr val="bg1"/>
                </a:solidFill>
                <a:latin typeface="微软雅黑" pitchFamily="34" charset="-122"/>
                <a:ea typeface="微软雅黑" pitchFamily="34" charset="-122"/>
              </a:endParaRPr>
            </a:p>
          </p:txBody>
        </p:sp>
      </p:grpSp>
      <p:grpSp>
        <p:nvGrpSpPr>
          <p:cNvPr id="23" name="组合 22"/>
          <p:cNvGrpSpPr/>
          <p:nvPr/>
        </p:nvGrpSpPr>
        <p:grpSpPr>
          <a:xfrm>
            <a:off x="3426978" y="1303908"/>
            <a:ext cx="983103" cy="847653"/>
            <a:chOff x="3426978" y="1231900"/>
            <a:chExt cx="983103" cy="847653"/>
          </a:xfrm>
        </p:grpSpPr>
        <p:sp>
          <p:nvSpPr>
            <p:cNvPr id="24" name="等腰三角形 23"/>
            <p:cNvSpPr/>
            <p:nvPr/>
          </p:nvSpPr>
          <p:spPr>
            <a:xfrm rot="19800000">
              <a:off x="3426978" y="1231900"/>
              <a:ext cx="983103" cy="847653"/>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itchFamily="34" charset="-122"/>
                <a:ea typeface="微软雅黑" pitchFamily="34" charset="-122"/>
              </a:endParaRPr>
            </a:p>
          </p:txBody>
        </p:sp>
        <p:sp>
          <p:nvSpPr>
            <p:cNvPr id="25" name="矩形 24"/>
            <p:cNvSpPr/>
            <p:nvPr/>
          </p:nvSpPr>
          <p:spPr>
            <a:xfrm>
              <a:off x="3716882" y="1635647"/>
              <a:ext cx="495078" cy="402791"/>
            </a:xfrm>
            <a:prstGeom prst="rect">
              <a:avLst/>
            </a:prstGeom>
          </p:spPr>
          <p:txBody>
            <a:bodyPr wrap="none" lIns="76179" tIns="38089" rIns="76179" bIns="38089">
              <a:spAutoFit/>
            </a:bodyPr>
            <a:lstStyle/>
            <a:p>
              <a:pPr algn="ctr"/>
              <a:r>
                <a:rPr lang="en-US" altLang="zh-CN" sz="1500" dirty="0">
                  <a:solidFill>
                    <a:schemeClr val="bg1"/>
                  </a:solidFill>
                  <a:latin typeface="微软雅黑" pitchFamily="34" charset="-122"/>
                  <a:ea typeface="微软雅黑" pitchFamily="34" charset="-122"/>
                </a:rPr>
                <a:t>06</a:t>
              </a:r>
              <a:endParaRPr lang="zh-CN" altLang="en-US" sz="1500" dirty="0">
                <a:solidFill>
                  <a:schemeClr val="bg1"/>
                </a:solidFill>
                <a:latin typeface="微软雅黑" pitchFamily="34" charset="-122"/>
                <a:ea typeface="微软雅黑" pitchFamily="34" charset="-122"/>
              </a:endParaRPr>
            </a:p>
          </p:txBody>
        </p:sp>
      </p:grpSp>
      <p:sp>
        <p:nvSpPr>
          <p:cNvPr id="26" name="文本框 7"/>
          <p:cNvSpPr txBox="1">
            <a:spLocks noChangeArrowheads="1"/>
          </p:cNvSpPr>
          <p:nvPr/>
        </p:nvSpPr>
        <p:spPr bwMode="auto">
          <a:xfrm>
            <a:off x="5692613" y="1275606"/>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
        <p:nvSpPr>
          <p:cNvPr id="27" name="文本框 7"/>
          <p:cNvSpPr txBox="1">
            <a:spLocks noChangeArrowheads="1"/>
          </p:cNvSpPr>
          <p:nvPr/>
        </p:nvSpPr>
        <p:spPr bwMode="auto">
          <a:xfrm>
            <a:off x="6309732" y="2462311"/>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
        <p:nvSpPr>
          <p:cNvPr id="28" name="文本框 7"/>
          <p:cNvSpPr txBox="1">
            <a:spLocks noChangeArrowheads="1"/>
          </p:cNvSpPr>
          <p:nvPr/>
        </p:nvSpPr>
        <p:spPr bwMode="auto">
          <a:xfrm>
            <a:off x="5580112" y="3786426"/>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
        <p:nvSpPr>
          <p:cNvPr id="29" name="文本框 7"/>
          <p:cNvSpPr txBox="1">
            <a:spLocks noChangeArrowheads="1"/>
          </p:cNvSpPr>
          <p:nvPr/>
        </p:nvSpPr>
        <p:spPr bwMode="auto">
          <a:xfrm>
            <a:off x="1333904" y="1275606"/>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
        <p:nvSpPr>
          <p:cNvPr id="30" name="文本框 7"/>
          <p:cNvSpPr txBox="1">
            <a:spLocks noChangeArrowheads="1"/>
          </p:cNvSpPr>
          <p:nvPr/>
        </p:nvSpPr>
        <p:spPr bwMode="auto">
          <a:xfrm>
            <a:off x="582992" y="2462311"/>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
        <p:nvSpPr>
          <p:cNvPr id="31" name="文本框 7"/>
          <p:cNvSpPr txBox="1">
            <a:spLocks noChangeArrowheads="1"/>
          </p:cNvSpPr>
          <p:nvPr/>
        </p:nvSpPr>
        <p:spPr bwMode="auto">
          <a:xfrm>
            <a:off x="1221403" y="3786426"/>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400" b="1" dirty="0">
                <a:solidFill>
                  <a:schemeClr val="tx1">
                    <a:lumMod val="75000"/>
                    <a:lumOff val="25000"/>
                  </a:schemeClr>
                </a:solidFill>
                <a:latin typeface="微软雅黑" pitchFamily="34" charset="-122"/>
              </a:rPr>
              <a:t>添加文本信息</a:t>
            </a:r>
            <a:endParaRPr lang="en-US" altLang="zh-CN" sz="1400" b="1" dirty="0">
              <a:solidFill>
                <a:schemeClr val="tx1">
                  <a:lumMod val="75000"/>
                  <a:lumOff val="25000"/>
                </a:schemeClr>
              </a:solidFill>
              <a:latin typeface="微软雅黑" pitchFamily="34" charset="-122"/>
            </a:endParaRPr>
          </a:p>
          <a:p>
            <a:pPr algn="r">
              <a:lnSpc>
                <a:spcPct val="150000"/>
              </a:lnSpc>
              <a:spcBef>
                <a:spcPts val="300"/>
              </a:spcBef>
            </a:pPr>
            <a:r>
              <a:rPr lang="zh-CN" altLang="en-US" sz="1200" dirty="0">
                <a:solidFill>
                  <a:schemeClr val="tx1">
                    <a:lumMod val="75000"/>
                    <a:lumOff val="25000"/>
                  </a:schemeClr>
                </a:solidFill>
                <a:latin typeface="微软雅黑" pitchFamily="34" charset="-122"/>
              </a:rPr>
              <a:t>添加说明文字添加说明文字添加说明文字添加说明文字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3"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9"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195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245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right)">
                                      <p:cBhvr>
                                        <p:cTn id="61" dur="500"/>
                                        <p:tgtEl>
                                          <p:spTgt spid="3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right)">
                                      <p:cBhvr>
                                        <p:cTn id="64" dur="500"/>
                                        <p:tgtEl>
                                          <p:spTgt spid="30"/>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泪滴形 6"/>
          <p:cNvSpPr/>
          <p:nvPr/>
        </p:nvSpPr>
        <p:spPr bwMode="auto">
          <a:xfrm>
            <a:off x="3636322" y="1347614"/>
            <a:ext cx="1368121" cy="1368038"/>
          </a:xfrm>
          <a:prstGeom prst="teardrop">
            <a:avLst/>
          </a:prstGeom>
          <a:solidFill>
            <a:srgbClr val="0764C1"/>
          </a:solidFill>
          <a:ln w="38100" cap="flat" cmpd="sng" algn="ctr">
            <a:noFill/>
            <a:prstDash val="solid"/>
          </a:ln>
          <a:effectLst/>
        </p:spPr>
        <p:txBody>
          <a:bodyPr lIns="86404" tIns="43202" rIns="86404" bIns="43202" anchor="ctr"/>
          <a:lstStyle/>
          <a:p>
            <a:pPr algn="ctr">
              <a:defRPr/>
            </a:pPr>
            <a:r>
              <a:rPr lang="zh-CN" altLang="en-US" kern="0" dirty="0">
                <a:solidFill>
                  <a:schemeClr val="bg1"/>
                </a:solidFill>
                <a:latin typeface="微软雅黑" pitchFamily="34" charset="-122"/>
                <a:ea typeface="微软雅黑" pitchFamily="34" charset="-122"/>
              </a:rPr>
              <a:t>添加</a:t>
            </a:r>
            <a:endParaRPr lang="en-US" altLang="zh-CN" kern="0" dirty="0">
              <a:solidFill>
                <a:schemeClr val="bg1"/>
              </a:solidFill>
              <a:latin typeface="微软雅黑" pitchFamily="34" charset="-122"/>
              <a:ea typeface="微软雅黑" pitchFamily="34" charset="-122"/>
            </a:endParaRPr>
          </a:p>
          <a:p>
            <a:pPr algn="ctr">
              <a:defRPr/>
            </a:pPr>
            <a:r>
              <a:rPr lang="zh-CN" altLang="en-US" kern="0" dirty="0">
                <a:solidFill>
                  <a:schemeClr val="bg1"/>
                </a:solidFill>
                <a:latin typeface="微软雅黑" pitchFamily="34" charset="-122"/>
                <a:ea typeface="微软雅黑" pitchFamily="34" charset="-122"/>
              </a:rPr>
              <a:t>标题</a:t>
            </a:r>
          </a:p>
        </p:txBody>
      </p:sp>
      <p:sp>
        <p:nvSpPr>
          <p:cNvPr id="8" name="泪滴形 7"/>
          <p:cNvSpPr/>
          <p:nvPr/>
        </p:nvSpPr>
        <p:spPr bwMode="auto">
          <a:xfrm>
            <a:off x="6341061" y="1347614"/>
            <a:ext cx="1368121" cy="1368038"/>
          </a:xfrm>
          <a:prstGeom prst="teardrop">
            <a:avLst/>
          </a:prstGeom>
          <a:solidFill>
            <a:srgbClr val="0764C1"/>
          </a:solidFill>
          <a:ln w="38100" cap="flat" cmpd="sng" algn="ctr">
            <a:noFill/>
            <a:prstDash val="solid"/>
          </a:ln>
          <a:effectLst/>
        </p:spPr>
        <p:txBody>
          <a:bodyPr lIns="86404" tIns="43202" rIns="86404" bIns="43202" anchor="ctr"/>
          <a:lstStyle/>
          <a:p>
            <a:pPr algn="ctr">
              <a:defRPr/>
            </a:pPr>
            <a:r>
              <a:rPr lang="zh-CN" altLang="en-US" kern="0" dirty="0">
                <a:solidFill>
                  <a:schemeClr val="bg1"/>
                </a:solidFill>
                <a:latin typeface="微软雅黑" pitchFamily="34" charset="-122"/>
                <a:ea typeface="微软雅黑" pitchFamily="34" charset="-122"/>
              </a:rPr>
              <a:t>添加</a:t>
            </a:r>
            <a:endParaRPr lang="en-US" altLang="zh-CN" kern="0" dirty="0">
              <a:solidFill>
                <a:schemeClr val="bg1"/>
              </a:solidFill>
              <a:latin typeface="微软雅黑" pitchFamily="34" charset="-122"/>
              <a:ea typeface="微软雅黑" pitchFamily="34" charset="-122"/>
            </a:endParaRPr>
          </a:p>
          <a:p>
            <a:pPr algn="ctr">
              <a:defRPr/>
            </a:pPr>
            <a:r>
              <a:rPr lang="zh-CN" altLang="en-US" kern="0" dirty="0">
                <a:solidFill>
                  <a:schemeClr val="bg1"/>
                </a:solidFill>
                <a:latin typeface="微软雅黑" pitchFamily="34" charset="-122"/>
                <a:ea typeface="微软雅黑" pitchFamily="34" charset="-122"/>
              </a:rPr>
              <a:t>标题</a:t>
            </a:r>
          </a:p>
        </p:txBody>
      </p:sp>
      <p:cxnSp>
        <p:nvCxnSpPr>
          <p:cNvPr id="9" name="直接连接符 8"/>
          <p:cNvCxnSpPr/>
          <p:nvPr/>
        </p:nvCxnSpPr>
        <p:spPr>
          <a:xfrm>
            <a:off x="2967262" y="1364115"/>
            <a:ext cx="0" cy="171154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73501" y="1364115"/>
            <a:ext cx="0" cy="171154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泪滴形 10"/>
          <p:cNvSpPr/>
          <p:nvPr/>
        </p:nvSpPr>
        <p:spPr bwMode="auto">
          <a:xfrm>
            <a:off x="931583" y="1347614"/>
            <a:ext cx="1368121" cy="1368038"/>
          </a:xfrm>
          <a:prstGeom prst="teardrop">
            <a:avLst/>
          </a:prstGeom>
          <a:solidFill>
            <a:srgbClr val="0764C1"/>
          </a:solidFill>
          <a:ln w="38100" cap="flat" cmpd="sng" algn="ctr">
            <a:noFill/>
            <a:prstDash val="solid"/>
          </a:ln>
          <a:effectLst/>
        </p:spPr>
        <p:txBody>
          <a:bodyPr lIns="86404" tIns="43202" rIns="86404" bIns="43202" anchor="ctr"/>
          <a:lstStyle/>
          <a:p>
            <a:pPr algn="ctr">
              <a:defRPr/>
            </a:pPr>
            <a:r>
              <a:rPr lang="zh-CN" altLang="en-US" kern="0" dirty="0">
                <a:solidFill>
                  <a:schemeClr val="bg1"/>
                </a:solidFill>
                <a:latin typeface="微软雅黑" pitchFamily="34" charset="-122"/>
                <a:ea typeface="微软雅黑" pitchFamily="34" charset="-122"/>
              </a:rPr>
              <a:t>添加</a:t>
            </a:r>
            <a:endParaRPr lang="en-US" altLang="zh-CN" kern="0" dirty="0">
              <a:solidFill>
                <a:schemeClr val="bg1"/>
              </a:solidFill>
              <a:latin typeface="微软雅黑" pitchFamily="34" charset="-122"/>
              <a:ea typeface="微软雅黑" pitchFamily="34" charset="-122"/>
            </a:endParaRPr>
          </a:p>
          <a:p>
            <a:pPr algn="ctr">
              <a:defRPr/>
            </a:pPr>
            <a:r>
              <a:rPr lang="zh-CN" altLang="en-US" kern="0" dirty="0">
                <a:solidFill>
                  <a:schemeClr val="bg1"/>
                </a:solidFill>
                <a:latin typeface="微软雅黑" pitchFamily="34" charset="-122"/>
                <a:ea typeface="微软雅黑" pitchFamily="34" charset="-122"/>
              </a:rPr>
              <a:t>标题</a:t>
            </a:r>
          </a:p>
        </p:txBody>
      </p:sp>
      <p:sp>
        <p:nvSpPr>
          <p:cNvPr id="12" name="文本框 6"/>
          <p:cNvSpPr txBox="1"/>
          <p:nvPr/>
        </p:nvSpPr>
        <p:spPr>
          <a:xfrm>
            <a:off x="807524" y="2859021"/>
            <a:ext cx="1676244" cy="364247"/>
          </a:xfrm>
          <a:prstGeom prst="rect">
            <a:avLst/>
          </a:prstGeom>
          <a:noFill/>
        </p:spPr>
        <p:txBody>
          <a:bodyPr wrap="square" lIns="86404" tIns="43202" rIns="86404" bIns="43202" anchor="ctr">
            <a:spAutoFit/>
          </a:bodyPr>
          <a:lstStyle/>
          <a:p>
            <a:pPr algn="ctr">
              <a:defRPr/>
            </a:pPr>
            <a:r>
              <a:rPr lang="zh-CN" altLang="en-US" dirty="0">
                <a:solidFill>
                  <a:schemeClr val="tx1">
                    <a:lumMod val="85000"/>
                    <a:lumOff val="15000"/>
                  </a:schemeClr>
                </a:solidFill>
                <a:latin typeface="微软雅黑" pitchFamily="34" charset="-122"/>
                <a:ea typeface="微软雅黑" pitchFamily="34" charset="-122"/>
                <a:cs typeface="Arial" panose="020B0604020202020204" pitchFamily="34" charset="0"/>
              </a:rPr>
              <a:t>添加文本信息</a:t>
            </a:r>
          </a:p>
        </p:txBody>
      </p:sp>
      <p:sp>
        <p:nvSpPr>
          <p:cNvPr id="13" name="文本框 14"/>
          <p:cNvSpPr txBox="1"/>
          <p:nvPr/>
        </p:nvSpPr>
        <p:spPr>
          <a:xfrm>
            <a:off x="3480698" y="2871773"/>
            <a:ext cx="1739374" cy="364247"/>
          </a:xfrm>
          <a:prstGeom prst="rect">
            <a:avLst/>
          </a:prstGeom>
          <a:noFill/>
        </p:spPr>
        <p:txBody>
          <a:bodyPr wrap="square" lIns="86404" tIns="43202" rIns="86404" bIns="43202" anchor="ctr">
            <a:spAutoFit/>
          </a:bodyPr>
          <a:lstStyle/>
          <a:p>
            <a:pPr algn="ctr">
              <a:defRPr/>
            </a:pPr>
            <a:r>
              <a:rPr lang="zh-CN" altLang="en-US" dirty="0">
                <a:solidFill>
                  <a:schemeClr val="tx1">
                    <a:lumMod val="85000"/>
                    <a:lumOff val="15000"/>
                  </a:schemeClr>
                </a:solidFill>
                <a:latin typeface="微软雅黑" pitchFamily="34" charset="-122"/>
                <a:ea typeface="微软雅黑" pitchFamily="34" charset="-122"/>
                <a:cs typeface="Arial" panose="020B0604020202020204" pitchFamily="34" charset="0"/>
              </a:rPr>
              <a:t>添加文本信息</a:t>
            </a:r>
          </a:p>
        </p:txBody>
      </p:sp>
      <p:sp>
        <p:nvSpPr>
          <p:cNvPr id="14" name="文本框 16"/>
          <p:cNvSpPr txBox="1"/>
          <p:nvPr/>
        </p:nvSpPr>
        <p:spPr>
          <a:xfrm>
            <a:off x="6185274" y="2871773"/>
            <a:ext cx="1741200" cy="364247"/>
          </a:xfrm>
          <a:prstGeom prst="rect">
            <a:avLst/>
          </a:prstGeom>
          <a:noFill/>
        </p:spPr>
        <p:txBody>
          <a:bodyPr wrap="square" lIns="86404" tIns="43202" rIns="86404" bIns="43202" anchor="ctr">
            <a:spAutoFit/>
          </a:bodyPr>
          <a:lstStyle/>
          <a:p>
            <a:pPr algn="ctr">
              <a:defRPr/>
            </a:pPr>
            <a:r>
              <a:rPr lang="zh-CN" altLang="en-US" dirty="0">
                <a:solidFill>
                  <a:schemeClr val="tx1">
                    <a:lumMod val="85000"/>
                    <a:lumOff val="15000"/>
                  </a:schemeClr>
                </a:solidFill>
                <a:latin typeface="微软雅黑" pitchFamily="34" charset="-122"/>
                <a:ea typeface="微软雅黑" pitchFamily="34" charset="-122"/>
                <a:cs typeface="Arial" panose="020B0604020202020204" pitchFamily="34" charset="0"/>
              </a:rPr>
              <a:t>添加文本信息</a:t>
            </a:r>
          </a:p>
        </p:txBody>
      </p:sp>
      <p:sp>
        <p:nvSpPr>
          <p:cNvPr id="15" name="文本框 7"/>
          <p:cNvSpPr txBox="1">
            <a:spLocks noChangeArrowheads="1"/>
          </p:cNvSpPr>
          <p:nvPr/>
        </p:nvSpPr>
        <p:spPr bwMode="auto">
          <a:xfrm>
            <a:off x="806499" y="3524052"/>
            <a:ext cx="7509917" cy="123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400" b="1" dirty="0">
                <a:solidFill>
                  <a:schemeClr val="tx1">
                    <a:lumMod val="85000"/>
                    <a:lumOff val="15000"/>
                  </a:schemeClr>
                </a:solidFill>
                <a:latin typeface="微软雅黑" pitchFamily="34" charset="-122"/>
              </a:rPr>
              <a:t>添加文本信息</a:t>
            </a:r>
            <a:endParaRPr lang="en-US" altLang="zh-CN" sz="1400" b="1" dirty="0">
              <a:solidFill>
                <a:schemeClr val="tx1">
                  <a:lumMod val="85000"/>
                  <a:lumOff val="15000"/>
                </a:schemeClr>
              </a:solidFill>
              <a:latin typeface="微软雅黑" pitchFamily="34" charset="-122"/>
            </a:endParaRPr>
          </a:p>
          <a:p>
            <a:pPr>
              <a:lnSpc>
                <a:spcPct val="150000"/>
              </a:lnSpc>
              <a:spcBef>
                <a:spcPts val="300"/>
              </a:spcBef>
            </a:pPr>
            <a:r>
              <a:rPr lang="zh-CN" altLang="en-US" sz="1200" dirty="0">
                <a:solidFill>
                  <a:schemeClr val="tx1">
                    <a:lumMod val="85000"/>
                    <a:lumOff val="15000"/>
                  </a:schemeClr>
                </a:solidFill>
                <a:latin typeface="微软雅黑" pitchFamily="34" charset="-122"/>
              </a:rPr>
              <a:t>添加说明文字添加说明文字添加说明文字添加说明文字添加说明文字添加说明文字添加说明文字添加说明文字添加说明文字添加说明文字添加说明文字添加说明文字添加说明文字添加说明文字添加说明文字添加说明文字添加说明文字添加说明文字添加说明文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anim calcmode="lin" valueType="num">
                                      <p:cBhvr>
                                        <p:cTn id="27" dur="750" fill="hold"/>
                                        <p:tgtEl>
                                          <p:spTgt spid="12"/>
                                        </p:tgtEl>
                                        <p:attrNameLst>
                                          <p:attrName>ppt_x</p:attrName>
                                        </p:attrNameLst>
                                      </p:cBhvr>
                                      <p:tavLst>
                                        <p:tav tm="0">
                                          <p:val>
                                            <p:strVal val="#ppt_x"/>
                                          </p:val>
                                        </p:tav>
                                        <p:tav tm="100000">
                                          <p:val>
                                            <p:strVal val="#ppt_x"/>
                                          </p:val>
                                        </p:tav>
                                      </p:tavLst>
                                    </p:anim>
                                    <p:anim calcmode="lin" valueType="num">
                                      <p:cBhvr>
                                        <p:cTn id="28" dur="75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70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200"/>
                            </p:stCondLst>
                            <p:childTnLst>
                              <p:par>
                                <p:cTn id="34" presetID="2" presetClass="entr" presetSubtype="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anim calcmode="lin" valueType="num">
                                      <p:cBhvr>
                                        <p:cTn id="42" dur="750" fill="hold"/>
                                        <p:tgtEl>
                                          <p:spTgt spid="13"/>
                                        </p:tgtEl>
                                        <p:attrNameLst>
                                          <p:attrName>ppt_x</p:attrName>
                                        </p:attrNameLst>
                                      </p:cBhvr>
                                      <p:tavLst>
                                        <p:tav tm="0">
                                          <p:val>
                                            <p:strVal val="#ppt_x"/>
                                          </p:val>
                                        </p:tav>
                                        <p:tav tm="100000">
                                          <p:val>
                                            <p:strVal val="#ppt_x"/>
                                          </p:val>
                                        </p:tav>
                                      </p:tavLst>
                                    </p:anim>
                                    <p:anim calcmode="lin" valueType="num">
                                      <p:cBhvr>
                                        <p:cTn id="43" dur="7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450"/>
                            </p:stCondLst>
                            <p:childTnLst>
                              <p:par>
                                <p:cTn id="45" presetID="2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4950"/>
                            </p:stCondLst>
                            <p:childTnLst>
                              <p:par>
                                <p:cTn id="49" presetID="2" presetClass="entr" presetSubtype="2"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450"/>
                            </p:stCondLst>
                            <p:childTnLst>
                              <p:par>
                                <p:cTn id="54" presetID="47"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750"/>
                                        <p:tgtEl>
                                          <p:spTgt spid="14"/>
                                        </p:tgtEl>
                                      </p:cBhvr>
                                    </p:animEffect>
                                    <p:anim calcmode="lin" valueType="num">
                                      <p:cBhvr>
                                        <p:cTn id="57" dur="750" fill="hold"/>
                                        <p:tgtEl>
                                          <p:spTgt spid="14"/>
                                        </p:tgtEl>
                                        <p:attrNameLst>
                                          <p:attrName>ppt_x</p:attrName>
                                        </p:attrNameLst>
                                      </p:cBhvr>
                                      <p:tavLst>
                                        <p:tav tm="0">
                                          <p:val>
                                            <p:strVal val="#ppt_x"/>
                                          </p:val>
                                        </p:tav>
                                        <p:tav tm="100000">
                                          <p:val>
                                            <p:strVal val="#ppt_x"/>
                                          </p:val>
                                        </p:tav>
                                      </p:tavLst>
                                    </p:anim>
                                    <p:anim calcmode="lin" valueType="num">
                                      <p:cBhvr>
                                        <p:cTn id="58" dur="75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62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11" grpId="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pattFill prst="lgGrid">
            <a:fgClr>
              <a:srgbClr val="0764C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143500"/>
          </a:xfrm>
          <a:prstGeom prst="rect">
            <a:avLst/>
          </a:prstGeom>
          <a:gradFill flip="none" rotWithShape="1">
            <a:gsLst>
              <a:gs pos="0">
                <a:srgbClr val="0764C1"/>
              </a:gs>
              <a:gs pos="0">
                <a:srgbClr val="0764C1">
                  <a:alpha val="38000"/>
                </a:srgbClr>
              </a:gs>
              <a:gs pos="94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81094"/>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p:cNvSpPr/>
          <p:nvPr/>
        </p:nvSpPr>
        <p:spPr>
          <a:xfrm>
            <a:off x="4049486" y="1221092"/>
            <a:ext cx="1045028" cy="1045028"/>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04</a:t>
            </a:r>
            <a:endParaRPr lang="zh-CN" altLang="en-US" sz="3600" b="1" dirty="0">
              <a:solidFill>
                <a:schemeClr val="bg1"/>
              </a:solidFill>
            </a:endParaRPr>
          </a:p>
        </p:txBody>
      </p:sp>
      <p:sp>
        <p:nvSpPr>
          <p:cNvPr id="6" name="矩形 5"/>
          <p:cNvSpPr/>
          <p:nvPr/>
        </p:nvSpPr>
        <p:spPr>
          <a:xfrm>
            <a:off x="1979712" y="2900706"/>
            <a:ext cx="5184576" cy="584775"/>
          </a:xfrm>
          <a:prstGeom prst="rect">
            <a:avLst/>
          </a:prstGeom>
        </p:spPr>
        <p:txBody>
          <a:bodyPr wrap="square">
            <a:spAutoFit/>
          </a:bodyPr>
          <a:lstStyle/>
          <a:p>
            <a:pPr algn="ctr"/>
            <a:r>
              <a:rPr lang="zh-CN" altLang="en-US" sz="3200" b="1" dirty="0">
                <a:solidFill>
                  <a:schemeClr val="tx1">
                    <a:lumMod val="75000"/>
                    <a:lumOff val="25000"/>
                  </a:schemeClr>
                </a:solidFill>
                <a:latin typeface="Adobe Gothic Std B" pitchFamily="34" charset="-128"/>
                <a:ea typeface="微软雅黑" pitchFamily="34" charset="-122"/>
              </a:rPr>
              <a:t>财务工作方面存在的问题</a:t>
            </a:r>
          </a:p>
        </p:txBody>
      </p:sp>
      <p:sp>
        <p:nvSpPr>
          <p:cNvPr id="7" name="矩形 6"/>
          <p:cNvSpPr/>
          <p:nvPr/>
        </p:nvSpPr>
        <p:spPr>
          <a:xfrm>
            <a:off x="0" y="3710602"/>
            <a:ext cx="9144000" cy="108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867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1"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00759" y="1212007"/>
            <a:ext cx="5413194" cy="72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 name="TextBox 7"/>
          <p:cNvSpPr txBox="1"/>
          <p:nvPr/>
        </p:nvSpPr>
        <p:spPr>
          <a:xfrm>
            <a:off x="2411760" y="1249015"/>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r>
              <a:rPr lang="zh-CN" altLang="en-US" sz="1200" dirty="0">
                <a:solidFill>
                  <a:schemeClr val="tx1">
                    <a:lumMod val="75000"/>
                    <a:lumOff val="25000"/>
                  </a:schemeClr>
                </a:solidFill>
                <a:latin typeface="微软雅黑" pitchFamily="34" charset="-122"/>
                <a:ea typeface="微软雅黑" pitchFamily="34" charset="-122"/>
              </a:rPr>
              <a:t>字，模板中的所有颜色板式均可编辑替换，可以根据自己的需要更换自己喜欢的颜色与修改图表的布局，适当的增加或删除部分内容</a:t>
            </a:r>
          </a:p>
        </p:txBody>
      </p:sp>
      <p:sp>
        <p:nvSpPr>
          <p:cNvPr id="9" name="泪滴形 8"/>
          <p:cNvSpPr/>
          <p:nvPr/>
        </p:nvSpPr>
        <p:spPr>
          <a:xfrm>
            <a:off x="1186965" y="1203598"/>
            <a:ext cx="1008000" cy="1008000"/>
          </a:xfrm>
          <a:prstGeom prst="teardrop">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0" name="泪滴形 9"/>
          <p:cNvSpPr/>
          <p:nvPr/>
        </p:nvSpPr>
        <p:spPr>
          <a:xfrm>
            <a:off x="1186965" y="2463794"/>
            <a:ext cx="1008000" cy="1008000"/>
          </a:xfrm>
          <a:prstGeom prst="teardrop">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1" name="泪滴形 10"/>
          <p:cNvSpPr/>
          <p:nvPr/>
        </p:nvSpPr>
        <p:spPr>
          <a:xfrm>
            <a:off x="1186965" y="3723990"/>
            <a:ext cx="1008000" cy="1008000"/>
          </a:xfrm>
          <a:prstGeom prst="teardrop">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2" name="矩形 11"/>
          <p:cNvSpPr/>
          <p:nvPr/>
        </p:nvSpPr>
        <p:spPr>
          <a:xfrm>
            <a:off x="2500759" y="2427734"/>
            <a:ext cx="5413194" cy="72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TextBox 12"/>
          <p:cNvSpPr txBox="1"/>
          <p:nvPr/>
        </p:nvSpPr>
        <p:spPr>
          <a:xfrm>
            <a:off x="2411760" y="2481913"/>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r>
              <a:rPr lang="zh-CN" altLang="en-US" sz="1200" dirty="0">
                <a:solidFill>
                  <a:schemeClr val="tx1">
                    <a:lumMod val="75000"/>
                    <a:lumOff val="25000"/>
                  </a:schemeClr>
                </a:solidFill>
                <a:latin typeface="微软雅黑" pitchFamily="34" charset="-122"/>
                <a:ea typeface="微软雅黑" pitchFamily="34" charset="-122"/>
              </a:rPr>
              <a:t>字，模板中的所有颜色板式均可编辑替换，可以根据自己的需要更换自己喜欢的颜色与修改图表的布局，适当的增加或删除部分内容</a:t>
            </a:r>
          </a:p>
        </p:txBody>
      </p:sp>
      <p:sp>
        <p:nvSpPr>
          <p:cNvPr id="14" name="矩形 13"/>
          <p:cNvSpPr/>
          <p:nvPr/>
        </p:nvSpPr>
        <p:spPr>
          <a:xfrm>
            <a:off x="2500759" y="3705696"/>
            <a:ext cx="5413194" cy="72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TextBox 14"/>
          <p:cNvSpPr txBox="1"/>
          <p:nvPr/>
        </p:nvSpPr>
        <p:spPr>
          <a:xfrm>
            <a:off x="2411760" y="3769295"/>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r>
              <a:rPr lang="zh-CN" altLang="en-US" sz="1200" dirty="0">
                <a:solidFill>
                  <a:schemeClr val="tx1">
                    <a:lumMod val="75000"/>
                    <a:lumOff val="25000"/>
                  </a:schemeClr>
                </a:solidFill>
                <a:latin typeface="微软雅黑" pitchFamily="34" charset="-122"/>
                <a:ea typeface="微软雅黑" pitchFamily="34" charset="-122"/>
              </a:rPr>
              <a:t>字，模板中的所有颜色板式均可编辑替换，可以根据自己的需要更换自己喜欢的颜色与修改图表的布局，适当的增加或删除部分内容</a:t>
            </a:r>
          </a:p>
        </p:txBody>
      </p:sp>
    </p:spTree>
    <p:extLst>
      <p:ext uri="{BB962C8B-B14F-4D97-AF65-F5344CB8AC3E}">
        <p14:creationId xmlns:p14="http://schemas.microsoft.com/office/powerpoint/2010/main" val="3020137585"/>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90"/>
                                          </p:val>
                                        </p:tav>
                                        <p:tav tm="100000">
                                          <p:val>
                                            <p:fltVal val="0"/>
                                          </p:val>
                                        </p:tav>
                                      </p:tavLst>
                                    </p:anim>
                                    <p:animEffect transition="in" filter="fade">
                                      <p:cBhvr>
                                        <p:cTn id="24" dur="500"/>
                                        <p:tgtEl>
                                          <p:spTgt spid="9"/>
                                        </p:tgtEl>
                                      </p:cBhvr>
                                    </p:animEffect>
                                  </p:childTnLst>
                                </p:cTn>
                              </p:par>
                            </p:childTnLst>
                          </p:cTn>
                        </p:par>
                        <p:par>
                          <p:cTn id="25" fill="hold">
                            <p:stCondLst>
                              <p:cond delay="195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45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295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3450"/>
                            </p:stCondLst>
                            <p:childTnLst>
                              <p:par>
                                <p:cTn id="47" presetID="3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90"/>
                                          </p:val>
                                        </p:tav>
                                        <p:tav tm="100000">
                                          <p:val>
                                            <p:fltVal val="0"/>
                                          </p:val>
                                        </p:tav>
                                      </p:tavLst>
                                    </p:anim>
                                    <p:animEffect transition="in" filter="fade">
                                      <p:cBhvr>
                                        <p:cTn id="52" dur="500"/>
                                        <p:tgtEl>
                                          <p:spTgt spid="11"/>
                                        </p:tgtEl>
                                      </p:cBhvr>
                                    </p:animEffect>
                                  </p:childTnLst>
                                </p:cTn>
                              </p:par>
                            </p:childTnLst>
                          </p:cTn>
                        </p:par>
                        <p:par>
                          <p:cTn id="53" fill="hold">
                            <p:stCondLst>
                              <p:cond delay="39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animBg="1"/>
      <p:bldP spid="11" grpId="0" animBg="1"/>
      <p:bldP spid="12" grpId="0" animBg="1"/>
      <p:bldP spid="13"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箭头 6"/>
          <p:cNvSpPr/>
          <p:nvPr/>
        </p:nvSpPr>
        <p:spPr>
          <a:xfrm rot="5400000" flipH="1">
            <a:off x="3942169" y="1427480"/>
            <a:ext cx="1134357" cy="916115"/>
          </a:xfrm>
          <a:prstGeom prst="rightArrow">
            <a:avLst>
              <a:gd name="adj1" fmla="val 69095"/>
              <a:gd name="adj2" fmla="val 44430"/>
            </a:avLst>
          </a:prstGeom>
          <a:solidFill>
            <a:srgbClr val="0764C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itchFamily="34" charset="-122"/>
                <a:ea typeface="微软雅黑" pitchFamily="34" charset="-122"/>
              </a:rPr>
              <a:t>标题</a:t>
            </a:r>
          </a:p>
        </p:txBody>
      </p:sp>
      <p:sp>
        <p:nvSpPr>
          <p:cNvPr id="8" name="右箭头 7"/>
          <p:cNvSpPr/>
          <p:nvPr/>
        </p:nvSpPr>
        <p:spPr>
          <a:xfrm rot="16200000" flipH="1" flipV="1">
            <a:off x="3935430" y="3216274"/>
            <a:ext cx="1134357" cy="916115"/>
          </a:xfrm>
          <a:prstGeom prst="rightArrow">
            <a:avLst>
              <a:gd name="adj1" fmla="val 69095"/>
              <a:gd name="adj2" fmla="val 44430"/>
            </a:avLst>
          </a:prstGeom>
          <a:solidFill>
            <a:srgbClr val="0764C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itchFamily="34" charset="-122"/>
                <a:ea typeface="微软雅黑" pitchFamily="34" charset="-122"/>
              </a:rPr>
              <a:t>标题</a:t>
            </a:r>
          </a:p>
        </p:txBody>
      </p:sp>
      <p:sp>
        <p:nvSpPr>
          <p:cNvPr id="9" name="右箭头 8"/>
          <p:cNvSpPr/>
          <p:nvPr/>
        </p:nvSpPr>
        <p:spPr>
          <a:xfrm flipH="1">
            <a:off x="3047926" y="2321829"/>
            <a:ext cx="1134238" cy="916212"/>
          </a:xfrm>
          <a:prstGeom prst="rightArrow">
            <a:avLst>
              <a:gd name="adj1" fmla="val 69095"/>
              <a:gd name="adj2" fmla="val 44430"/>
            </a:avLst>
          </a:prstGeom>
          <a:solidFill>
            <a:srgbClr val="0764C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itchFamily="34" charset="-122"/>
                <a:ea typeface="微软雅黑" pitchFamily="34" charset="-122"/>
              </a:rPr>
              <a:t>标题</a:t>
            </a:r>
          </a:p>
        </p:txBody>
      </p:sp>
      <p:sp>
        <p:nvSpPr>
          <p:cNvPr id="10" name="右箭头 9"/>
          <p:cNvSpPr/>
          <p:nvPr/>
        </p:nvSpPr>
        <p:spPr>
          <a:xfrm>
            <a:off x="4836532" y="2329174"/>
            <a:ext cx="2793050" cy="916212"/>
          </a:xfrm>
          <a:prstGeom prst="rightArrow">
            <a:avLst>
              <a:gd name="adj1" fmla="val 69095"/>
              <a:gd name="adj2" fmla="val 44430"/>
            </a:avLst>
          </a:prstGeom>
          <a:solidFill>
            <a:srgbClr val="0764C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itchFamily="34" charset="-122"/>
                <a:ea typeface="微软雅黑" pitchFamily="34" charset="-122"/>
              </a:rPr>
              <a:t>标题</a:t>
            </a:r>
          </a:p>
        </p:txBody>
      </p:sp>
      <p:sp>
        <p:nvSpPr>
          <p:cNvPr id="11" name="TextBox 17"/>
          <p:cNvSpPr txBox="1"/>
          <p:nvPr/>
        </p:nvSpPr>
        <p:spPr>
          <a:xfrm>
            <a:off x="5076056" y="1053668"/>
            <a:ext cx="3060000" cy="942018"/>
          </a:xfrm>
          <a:prstGeom prst="rect">
            <a:avLst/>
          </a:prstGeom>
          <a:noFill/>
        </p:spPr>
        <p:txBody>
          <a:bodyPr wrap="square" lIns="100803" tIns="50402" rIns="100803" bIns="50402" rtlCol="0">
            <a:spAutoFit/>
          </a:bodyPr>
          <a:lstStyle/>
          <a:p>
            <a:pPr>
              <a:lnSpc>
                <a:spcPct val="130000"/>
              </a:lnSpc>
            </a:pPr>
            <a:r>
              <a:rPr lang="zh-CN" altLang="en-US" sz="1400" dirty="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字</a:t>
            </a:r>
            <a:endParaRPr lang="zh-CN" altLang="en-US" sz="1600" dirty="0">
              <a:solidFill>
                <a:prstClr val="black">
                  <a:lumMod val="65000"/>
                  <a:lumOff val="35000"/>
                </a:prstClr>
              </a:solidFill>
              <a:latin typeface="微软雅黑" pitchFamily="34" charset="-122"/>
              <a:ea typeface="微软雅黑" pitchFamily="34" charset="-122"/>
            </a:endParaRPr>
          </a:p>
        </p:txBody>
      </p:sp>
      <p:sp>
        <p:nvSpPr>
          <p:cNvPr id="12" name="TextBox 17"/>
          <p:cNvSpPr txBox="1"/>
          <p:nvPr/>
        </p:nvSpPr>
        <p:spPr>
          <a:xfrm>
            <a:off x="1145902" y="3789972"/>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itchFamily="34" charset="-122"/>
                <a:ea typeface="微软雅黑" pitchFamily="34" charset="-122"/>
              </a:rPr>
              <a:t>200</a:t>
            </a:r>
            <a:r>
              <a:rPr lang="zh-CN" altLang="en-US" sz="1400">
                <a:solidFill>
                  <a:prstClr val="black">
                    <a:lumMod val="75000"/>
                    <a:lumOff val="25000"/>
                  </a:prstClr>
                </a:solidFill>
                <a:latin typeface="微软雅黑" pitchFamily="34" charset="-122"/>
                <a:ea typeface="微软雅黑" pitchFamily="34" charset="-122"/>
              </a:rPr>
              <a:t>字</a:t>
            </a:r>
            <a:endParaRPr lang="zh-CN" altLang="en-US" sz="1600" dirty="0">
              <a:solidFill>
                <a:prstClr val="black">
                  <a:lumMod val="65000"/>
                  <a:lumOff val="35000"/>
                </a:prstClr>
              </a:solidFill>
              <a:latin typeface="微软雅黑" pitchFamily="34" charset="-122"/>
              <a:ea typeface="微软雅黑" pitchFamily="34" charset="-122"/>
            </a:endParaRPr>
          </a:p>
        </p:txBody>
      </p:sp>
      <p:sp>
        <p:nvSpPr>
          <p:cNvPr id="13" name="TextBox 12"/>
          <p:cNvSpPr txBox="1"/>
          <p:nvPr/>
        </p:nvSpPr>
        <p:spPr>
          <a:xfrm>
            <a:off x="179512" y="2277804"/>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itchFamily="34" charset="-122"/>
                <a:ea typeface="微软雅黑" pitchFamily="34" charset="-122"/>
              </a:rPr>
              <a:t>200</a:t>
            </a:r>
            <a:r>
              <a:rPr lang="zh-CN" altLang="en-US" sz="1400">
                <a:solidFill>
                  <a:prstClr val="black">
                    <a:lumMod val="75000"/>
                    <a:lumOff val="25000"/>
                  </a:prstClr>
                </a:solidFill>
                <a:latin typeface="微软雅黑" pitchFamily="34" charset="-122"/>
                <a:ea typeface="微软雅黑" pitchFamily="34" charset="-122"/>
              </a:rPr>
              <a:t>字</a:t>
            </a:r>
            <a:endParaRPr lang="zh-CN" altLang="en-US" sz="1600" dirty="0">
              <a:solidFill>
                <a:prstClr val="black">
                  <a:lumMod val="65000"/>
                  <a:lumOff val="35000"/>
                </a:prstClr>
              </a:solidFill>
              <a:latin typeface="微软雅黑" pitchFamily="34" charset="-122"/>
              <a:ea typeface="微软雅黑" pitchFamily="34" charset="-122"/>
            </a:endParaRPr>
          </a:p>
        </p:txBody>
      </p:sp>
      <p:sp>
        <p:nvSpPr>
          <p:cNvPr id="14" name="TextBox 17"/>
          <p:cNvSpPr txBox="1"/>
          <p:nvPr/>
        </p:nvSpPr>
        <p:spPr>
          <a:xfrm>
            <a:off x="5736034" y="3352010"/>
            <a:ext cx="3060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itchFamily="34" charset="-122"/>
                <a:ea typeface="微软雅黑" pitchFamily="34" charset="-122"/>
              </a:rPr>
              <a:t>200</a:t>
            </a:r>
            <a:r>
              <a:rPr lang="zh-CN" altLang="en-US" sz="1400">
                <a:solidFill>
                  <a:prstClr val="black">
                    <a:lumMod val="75000"/>
                    <a:lumOff val="25000"/>
                  </a:prstClr>
                </a:solidFill>
                <a:latin typeface="微软雅黑" pitchFamily="34" charset="-122"/>
                <a:ea typeface="微软雅黑" pitchFamily="34" charset="-122"/>
              </a:rPr>
              <a:t>字</a:t>
            </a:r>
            <a:endParaRPr lang="zh-CN" altLang="en-US" sz="1600" dirty="0">
              <a:solidFill>
                <a:prstClr val="black">
                  <a:lumMod val="65000"/>
                  <a:lumOff val="3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195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245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p:stCondLst>
                              <p:cond delay="2950"/>
                            </p:stCondLst>
                            <p:childTnLst>
                              <p:par>
                                <p:cTn id="40" presetID="2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345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3"/>
          <p:cNvSpPr/>
          <p:nvPr/>
        </p:nvSpPr>
        <p:spPr>
          <a:xfrm rot="16200000">
            <a:off x="627707" y="2595758"/>
            <a:ext cx="975008" cy="309926"/>
          </a:xfrm>
          <a:custGeom>
            <a:avLst/>
            <a:gdLst/>
            <a:ahLst/>
            <a:cxnLst/>
            <a:rect l="l" t="t" r="r" b="b"/>
            <a:pathLst>
              <a:path w="906131" h="288032">
                <a:moveTo>
                  <a:pt x="0" y="0"/>
                </a:moveTo>
                <a:lnTo>
                  <a:pt x="906131" y="0"/>
                </a:lnTo>
                <a:lnTo>
                  <a:pt x="739836" y="288032"/>
                </a:lnTo>
                <a:lnTo>
                  <a:pt x="166296" y="28803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3"/>
          <p:cNvSpPr/>
          <p:nvPr/>
        </p:nvSpPr>
        <p:spPr>
          <a:xfrm rot="19800000">
            <a:off x="969341" y="2004031"/>
            <a:ext cx="975006" cy="309926"/>
          </a:xfrm>
          <a:custGeom>
            <a:avLst/>
            <a:gdLst/>
            <a:ahLst/>
            <a:cxnLst/>
            <a:rect l="l" t="t" r="r" b="b"/>
            <a:pathLst>
              <a:path w="906131" h="288032">
                <a:moveTo>
                  <a:pt x="0" y="0"/>
                </a:moveTo>
                <a:lnTo>
                  <a:pt x="906131" y="0"/>
                </a:lnTo>
                <a:lnTo>
                  <a:pt x="739836" y="288032"/>
                </a:lnTo>
                <a:lnTo>
                  <a:pt x="166296" y="28803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3"/>
          <p:cNvSpPr/>
          <p:nvPr/>
        </p:nvSpPr>
        <p:spPr>
          <a:xfrm rot="1800000">
            <a:off x="1652608" y="2004031"/>
            <a:ext cx="975006" cy="309926"/>
          </a:xfrm>
          <a:custGeom>
            <a:avLst/>
            <a:gdLst/>
            <a:ahLst/>
            <a:cxnLst/>
            <a:rect l="l" t="t" r="r" b="b"/>
            <a:pathLst>
              <a:path w="906131" h="288032">
                <a:moveTo>
                  <a:pt x="0" y="0"/>
                </a:moveTo>
                <a:lnTo>
                  <a:pt x="906131" y="0"/>
                </a:lnTo>
                <a:lnTo>
                  <a:pt x="739836" y="288032"/>
                </a:lnTo>
                <a:lnTo>
                  <a:pt x="166296" y="28803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3"/>
          <p:cNvSpPr/>
          <p:nvPr/>
        </p:nvSpPr>
        <p:spPr>
          <a:xfrm rot="5400000">
            <a:off x="1994242" y="2595758"/>
            <a:ext cx="975008" cy="309926"/>
          </a:xfrm>
          <a:custGeom>
            <a:avLst/>
            <a:gdLst/>
            <a:ahLst/>
            <a:cxnLst/>
            <a:rect l="l" t="t" r="r" b="b"/>
            <a:pathLst>
              <a:path w="906131" h="288032">
                <a:moveTo>
                  <a:pt x="0" y="0"/>
                </a:moveTo>
                <a:lnTo>
                  <a:pt x="906131" y="0"/>
                </a:lnTo>
                <a:lnTo>
                  <a:pt x="739836" y="288032"/>
                </a:lnTo>
                <a:lnTo>
                  <a:pt x="166296" y="28803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3"/>
          <p:cNvSpPr/>
          <p:nvPr/>
        </p:nvSpPr>
        <p:spPr>
          <a:xfrm rot="9000000">
            <a:off x="1652608" y="3187485"/>
            <a:ext cx="975007" cy="309926"/>
          </a:xfrm>
          <a:custGeom>
            <a:avLst/>
            <a:gdLst/>
            <a:ahLst/>
            <a:cxnLst/>
            <a:rect l="l" t="t" r="r" b="b"/>
            <a:pathLst>
              <a:path w="906131" h="288032">
                <a:moveTo>
                  <a:pt x="0" y="0"/>
                </a:moveTo>
                <a:lnTo>
                  <a:pt x="906131" y="0"/>
                </a:lnTo>
                <a:lnTo>
                  <a:pt x="739836" y="288032"/>
                </a:lnTo>
                <a:lnTo>
                  <a:pt x="166296" y="28803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3"/>
          <p:cNvSpPr/>
          <p:nvPr/>
        </p:nvSpPr>
        <p:spPr>
          <a:xfrm rot="12600000">
            <a:off x="969342" y="3187485"/>
            <a:ext cx="975007" cy="309926"/>
          </a:xfrm>
          <a:custGeom>
            <a:avLst/>
            <a:gdLst/>
            <a:ahLst/>
            <a:cxnLst/>
            <a:rect l="l" t="t" r="r" b="b"/>
            <a:pathLst>
              <a:path w="906131" h="288032">
                <a:moveTo>
                  <a:pt x="0" y="0"/>
                </a:moveTo>
                <a:lnTo>
                  <a:pt x="906131" y="0"/>
                </a:lnTo>
                <a:lnTo>
                  <a:pt x="739836" y="288032"/>
                </a:lnTo>
                <a:lnTo>
                  <a:pt x="166296" y="28803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63480" y="2507079"/>
            <a:ext cx="1260920" cy="496751"/>
          </a:xfrm>
          <a:prstGeom prst="rect">
            <a:avLst/>
          </a:prstGeom>
          <a:noFill/>
        </p:spPr>
        <p:txBody>
          <a:bodyPr wrap="square" lIns="91435" tIns="45717" rIns="91435" bIns="45717" rtlCol="0">
            <a:spAutoFit/>
          </a:bodyPr>
          <a:lstStyle/>
          <a:p>
            <a:pPr algn="ctr"/>
            <a:r>
              <a:rPr lang="zh-CN" altLang="en-US" sz="2400" b="1" dirty="0">
                <a:solidFill>
                  <a:srgbClr val="0070C0"/>
                </a:solidFill>
                <a:latin typeface="微软雅黑" pitchFamily="34" charset="-122"/>
                <a:ea typeface="微软雅黑" pitchFamily="34" charset="-122"/>
              </a:rPr>
              <a:t>目 录</a:t>
            </a:r>
          </a:p>
        </p:txBody>
      </p:sp>
      <p:sp>
        <p:nvSpPr>
          <p:cNvPr id="9" name="圆角矩形 8"/>
          <p:cNvSpPr/>
          <p:nvPr/>
        </p:nvSpPr>
        <p:spPr>
          <a:xfrm>
            <a:off x="3683760" y="843623"/>
            <a:ext cx="4128600" cy="43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公司年度经营情况汇报</a:t>
            </a:r>
          </a:p>
        </p:txBody>
      </p:sp>
      <p:sp>
        <p:nvSpPr>
          <p:cNvPr id="10" name="Freeform 6"/>
          <p:cNvSpPr>
            <a:spLocks/>
          </p:cNvSpPr>
          <p:nvPr/>
        </p:nvSpPr>
        <p:spPr bwMode="auto">
          <a:xfrm>
            <a:off x="3559274" y="771552"/>
            <a:ext cx="649827" cy="67866"/>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00206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Freeform 7"/>
          <p:cNvSpPr>
            <a:spLocks/>
          </p:cNvSpPr>
          <p:nvPr/>
        </p:nvSpPr>
        <p:spPr bwMode="auto">
          <a:xfrm>
            <a:off x="3341474" y="771550"/>
            <a:ext cx="804548" cy="612000"/>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502130" y="832371"/>
            <a:ext cx="325767" cy="438581"/>
          </a:xfrm>
          <a:prstGeom prst="rect">
            <a:avLst/>
          </a:prstGeom>
          <a:noFill/>
        </p:spPr>
        <p:txBody>
          <a:bodyPr wrap="square" lIns="68562" tIns="34281" rIns="68562" bIns="34281"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683760" y="1635711"/>
            <a:ext cx="4128600" cy="43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dirty="0">
                <a:solidFill>
                  <a:srgbClr val="FFFFFF"/>
                </a:solidFill>
                <a:latin typeface="微软雅黑" panose="020B0503020204020204" pitchFamily="34" charset="-122"/>
                <a:ea typeface="微软雅黑" panose="020B0503020204020204" pitchFamily="34" charset="-122"/>
              </a:rPr>
              <a:t>各部门核算及财务分析</a:t>
            </a:r>
          </a:p>
        </p:txBody>
      </p:sp>
      <p:sp>
        <p:nvSpPr>
          <p:cNvPr id="14" name="Freeform 6"/>
          <p:cNvSpPr>
            <a:spLocks/>
          </p:cNvSpPr>
          <p:nvPr/>
        </p:nvSpPr>
        <p:spPr bwMode="auto">
          <a:xfrm>
            <a:off x="3559274" y="1563640"/>
            <a:ext cx="649827" cy="67866"/>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00206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Freeform 7"/>
          <p:cNvSpPr>
            <a:spLocks/>
          </p:cNvSpPr>
          <p:nvPr/>
        </p:nvSpPr>
        <p:spPr bwMode="auto">
          <a:xfrm>
            <a:off x="3341474" y="1563638"/>
            <a:ext cx="804548" cy="612000"/>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02130" y="1624459"/>
            <a:ext cx="325767" cy="438581"/>
          </a:xfrm>
          <a:prstGeom prst="rect">
            <a:avLst/>
          </a:prstGeom>
          <a:noFill/>
        </p:spPr>
        <p:txBody>
          <a:bodyPr wrap="square" lIns="68562" tIns="34281" rIns="68562" bIns="34281"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683760" y="2427799"/>
            <a:ext cx="4128600" cy="43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dirty="0">
                <a:solidFill>
                  <a:srgbClr val="FFFFFF"/>
                </a:solidFill>
                <a:latin typeface="微软雅黑" panose="020B0503020204020204" pitchFamily="34" charset="-122"/>
                <a:ea typeface="微软雅黑" panose="020B0503020204020204" pitchFamily="34" charset="-122"/>
              </a:rPr>
              <a:t>公司财务内部管理情况</a:t>
            </a:r>
          </a:p>
        </p:txBody>
      </p:sp>
      <p:sp>
        <p:nvSpPr>
          <p:cNvPr id="18" name="Freeform 6"/>
          <p:cNvSpPr>
            <a:spLocks/>
          </p:cNvSpPr>
          <p:nvPr/>
        </p:nvSpPr>
        <p:spPr bwMode="auto">
          <a:xfrm>
            <a:off x="3559274" y="2355728"/>
            <a:ext cx="649827" cy="67866"/>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00206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Freeform 7"/>
          <p:cNvSpPr>
            <a:spLocks/>
          </p:cNvSpPr>
          <p:nvPr/>
        </p:nvSpPr>
        <p:spPr bwMode="auto">
          <a:xfrm>
            <a:off x="3341474" y="2355726"/>
            <a:ext cx="804548" cy="612000"/>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502130" y="2416547"/>
            <a:ext cx="325767" cy="438581"/>
          </a:xfrm>
          <a:prstGeom prst="rect">
            <a:avLst/>
          </a:prstGeom>
          <a:noFill/>
        </p:spPr>
        <p:txBody>
          <a:bodyPr wrap="square" lIns="68562" tIns="34281" rIns="68562" bIns="34281"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3683760" y="3219887"/>
            <a:ext cx="4128600" cy="43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97247">
              <a:defRPr/>
            </a:pPr>
            <a:r>
              <a:rPr lang="zh-CN" altLang="en-US" b="1" dirty="0">
                <a:solidFill>
                  <a:prstClr val="white"/>
                </a:solidFill>
                <a:latin typeface="微软雅黑" pitchFamily="34" charset="-122"/>
                <a:ea typeface="微软雅黑" pitchFamily="34" charset="-122"/>
              </a:rPr>
              <a:t>财务工作方面存在的问题</a:t>
            </a:r>
          </a:p>
        </p:txBody>
      </p:sp>
      <p:sp>
        <p:nvSpPr>
          <p:cNvPr id="22" name="Freeform 6"/>
          <p:cNvSpPr>
            <a:spLocks/>
          </p:cNvSpPr>
          <p:nvPr/>
        </p:nvSpPr>
        <p:spPr bwMode="auto">
          <a:xfrm>
            <a:off x="3559274" y="3147816"/>
            <a:ext cx="649827" cy="67866"/>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00206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7"/>
          <p:cNvSpPr>
            <a:spLocks/>
          </p:cNvSpPr>
          <p:nvPr/>
        </p:nvSpPr>
        <p:spPr bwMode="auto">
          <a:xfrm>
            <a:off x="3341474" y="3147814"/>
            <a:ext cx="804548" cy="612000"/>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02130" y="3208635"/>
            <a:ext cx="325767" cy="438581"/>
          </a:xfrm>
          <a:prstGeom prst="rect">
            <a:avLst/>
          </a:prstGeom>
          <a:noFill/>
        </p:spPr>
        <p:txBody>
          <a:bodyPr wrap="square" lIns="68562" tIns="34281" rIns="68562" bIns="34281"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683760" y="4011910"/>
            <a:ext cx="4128600" cy="43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工作展望与计划安排</a:t>
            </a:r>
          </a:p>
        </p:txBody>
      </p:sp>
      <p:sp>
        <p:nvSpPr>
          <p:cNvPr id="26" name="Freeform 6"/>
          <p:cNvSpPr>
            <a:spLocks/>
          </p:cNvSpPr>
          <p:nvPr/>
        </p:nvSpPr>
        <p:spPr bwMode="auto">
          <a:xfrm>
            <a:off x="3559274" y="3939839"/>
            <a:ext cx="649827" cy="67866"/>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00206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Freeform 7"/>
          <p:cNvSpPr>
            <a:spLocks/>
          </p:cNvSpPr>
          <p:nvPr/>
        </p:nvSpPr>
        <p:spPr bwMode="auto">
          <a:xfrm>
            <a:off x="3341474" y="3939837"/>
            <a:ext cx="804548" cy="612000"/>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00B0F0"/>
          </a:solidFill>
          <a:ln>
            <a:noFill/>
          </a:ln>
        </p:spPr>
        <p:txBody>
          <a:bodyPr vert="horz" wrap="square" lIns="68562" tIns="34281" rIns="68562" bIns="34281"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502130" y="4000658"/>
            <a:ext cx="325767" cy="438581"/>
          </a:xfrm>
          <a:prstGeom prst="rect">
            <a:avLst/>
          </a:prstGeom>
          <a:noFill/>
        </p:spPr>
        <p:txBody>
          <a:bodyPr wrap="square" lIns="68562" tIns="34281" rIns="68562" bIns="34281"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7695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500"/>
                            </p:stCondLst>
                            <p:childTnLst>
                              <p:par>
                                <p:cTn id="36" presetID="3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90"/>
                                          </p:val>
                                        </p:tav>
                                        <p:tav tm="100000">
                                          <p:val>
                                            <p:fltVal val="0"/>
                                          </p:val>
                                        </p:tav>
                                      </p:tavLst>
                                    </p:anim>
                                    <p:animEffect transition="in" filter="fade">
                                      <p:cBhvr>
                                        <p:cTn id="41" dur="500"/>
                                        <p:tgtEl>
                                          <p:spTgt spid="8"/>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300"/>
                                        <p:tgtEl>
                                          <p:spTgt spid="10"/>
                                        </p:tgtEl>
                                      </p:cBhvr>
                                    </p:animEffect>
                                  </p:childTnLst>
                                </p:cTn>
                              </p:par>
                            </p:childTnLst>
                          </p:cTn>
                        </p:par>
                        <p:par>
                          <p:cTn id="46" fill="hold">
                            <p:stCondLst>
                              <p:cond delay="13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400"/>
                                        <p:tgtEl>
                                          <p:spTgt spid="11"/>
                                        </p:tgtEl>
                                      </p:cBhvr>
                                    </p:animEffect>
                                  </p:childTnLst>
                                </p:cTn>
                              </p:par>
                            </p:childTnLst>
                          </p:cTn>
                        </p:par>
                        <p:par>
                          <p:cTn id="50" fill="hold">
                            <p:stCondLst>
                              <p:cond delay="170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300" fill="hold"/>
                                        <p:tgtEl>
                                          <p:spTgt spid="12"/>
                                        </p:tgtEl>
                                        <p:attrNameLst>
                                          <p:attrName>ppt_w</p:attrName>
                                        </p:attrNameLst>
                                      </p:cBhvr>
                                      <p:tavLst>
                                        <p:tav tm="0">
                                          <p:val>
                                            <p:fltVal val="0"/>
                                          </p:val>
                                        </p:tav>
                                        <p:tav tm="100000">
                                          <p:val>
                                            <p:strVal val="#ppt_w"/>
                                          </p:val>
                                        </p:tav>
                                      </p:tavLst>
                                    </p:anim>
                                    <p:anim calcmode="lin" valueType="num">
                                      <p:cBhvr>
                                        <p:cTn id="54" dur="300" fill="hold"/>
                                        <p:tgtEl>
                                          <p:spTgt spid="12"/>
                                        </p:tgtEl>
                                        <p:attrNameLst>
                                          <p:attrName>ppt_h</p:attrName>
                                        </p:attrNameLst>
                                      </p:cBhvr>
                                      <p:tavLst>
                                        <p:tav tm="0">
                                          <p:val>
                                            <p:fltVal val="0"/>
                                          </p:val>
                                        </p:tav>
                                        <p:tav tm="100000">
                                          <p:val>
                                            <p:strVal val="#ppt_h"/>
                                          </p:val>
                                        </p:tav>
                                      </p:tavLst>
                                    </p:anim>
                                    <p:anim calcmode="lin" valueType="num">
                                      <p:cBhvr>
                                        <p:cTn id="55" dur="300" fill="hold"/>
                                        <p:tgtEl>
                                          <p:spTgt spid="12"/>
                                        </p:tgtEl>
                                        <p:attrNameLst>
                                          <p:attrName>style.rotation</p:attrName>
                                        </p:attrNameLst>
                                      </p:cBhvr>
                                      <p:tavLst>
                                        <p:tav tm="0">
                                          <p:val>
                                            <p:fltVal val="90"/>
                                          </p:val>
                                        </p:tav>
                                        <p:tav tm="100000">
                                          <p:val>
                                            <p:fltVal val="0"/>
                                          </p:val>
                                        </p:tav>
                                      </p:tavLst>
                                    </p:anim>
                                    <p:animEffect transition="in" filter="fade">
                                      <p:cBhvr>
                                        <p:cTn id="56" dur="300"/>
                                        <p:tgtEl>
                                          <p:spTgt spid="12"/>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2500"/>
                            </p:stCondLst>
                            <p:childTnLst>
                              <p:par>
                                <p:cTn id="62" presetID="22" presetClass="entr" presetSubtype="4"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300"/>
                                        <p:tgtEl>
                                          <p:spTgt spid="14"/>
                                        </p:tgtEl>
                                      </p:cBhvr>
                                    </p:animEffect>
                                  </p:childTnLst>
                                </p:cTn>
                              </p:par>
                            </p:childTnLst>
                          </p:cTn>
                        </p:par>
                        <p:par>
                          <p:cTn id="65" fill="hold">
                            <p:stCondLst>
                              <p:cond delay="2800"/>
                            </p:stCondLst>
                            <p:childTnLst>
                              <p:par>
                                <p:cTn id="66" presetID="22" presetClass="entr" presetSubtype="1"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400"/>
                                        <p:tgtEl>
                                          <p:spTgt spid="15"/>
                                        </p:tgtEl>
                                      </p:cBhvr>
                                    </p:animEffect>
                                  </p:childTnLst>
                                </p:cTn>
                              </p:par>
                            </p:childTnLst>
                          </p:cTn>
                        </p:par>
                        <p:par>
                          <p:cTn id="69" fill="hold">
                            <p:stCondLst>
                              <p:cond delay="32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300" fill="hold"/>
                                        <p:tgtEl>
                                          <p:spTgt spid="16"/>
                                        </p:tgtEl>
                                        <p:attrNameLst>
                                          <p:attrName>ppt_w</p:attrName>
                                        </p:attrNameLst>
                                      </p:cBhvr>
                                      <p:tavLst>
                                        <p:tav tm="0">
                                          <p:val>
                                            <p:fltVal val="0"/>
                                          </p:val>
                                        </p:tav>
                                        <p:tav tm="100000">
                                          <p:val>
                                            <p:strVal val="#ppt_w"/>
                                          </p:val>
                                        </p:tav>
                                      </p:tavLst>
                                    </p:anim>
                                    <p:anim calcmode="lin" valueType="num">
                                      <p:cBhvr>
                                        <p:cTn id="73" dur="300" fill="hold"/>
                                        <p:tgtEl>
                                          <p:spTgt spid="16"/>
                                        </p:tgtEl>
                                        <p:attrNameLst>
                                          <p:attrName>ppt_h</p:attrName>
                                        </p:attrNameLst>
                                      </p:cBhvr>
                                      <p:tavLst>
                                        <p:tav tm="0">
                                          <p:val>
                                            <p:fltVal val="0"/>
                                          </p:val>
                                        </p:tav>
                                        <p:tav tm="100000">
                                          <p:val>
                                            <p:strVal val="#ppt_h"/>
                                          </p:val>
                                        </p:tav>
                                      </p:tavLst>
                                    </p:anim>
                                    <p:anim calcmode="lin" valueType="num">
                                      <p:cBhvr>
                                        <p:cTn id="74" dur="300" fill="hold"/>
                                        <p:tgtEl>
                                          <p:spTgt spid="16"/>
                                        </p:tgtEl>
                                        <p:attrNameLst>
                                          <p:attrName>style.rotation</p:attrName>
                                        </p:attrNameLst>
                                      </p:cBhvr>
                                      <p:tavLst>
                                        <p:tav tm="0">
                                          <p:val>
                                            <p:fltVal val="90"/>
                                          </p:val>
                                        </p:tav>
                                        <p:tav tm="100000">
                                          <p:val>
                                            <p:fltVal val="0"/>
                                          </p:val>
                                        </p:tav>
                                      </p:tavLst>
                                    </p:anim>
                                    <p:animEffect transition="in" filter="fade">
                                      <p:cBhvr>
                                        <p:cTn id="75" dur="300"/>
                                        <p:tgtEl>
                                          <p:spTgt spid="16"/>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4000"/>
                            </p:stCondLst>
                            <p:childTnLst>
                              <p:par>
                                <p:cTn id="81" presetID="22" presetClass="entr" presetSubtype="4"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300"/>
                                        <p:tgtEl>
                                          <p:spTgt spid="18"/>
                                        </p:tgtEl>
                                      </p:cBhvr>
                                    </p:animEffect>
                                  </p:childTnLst>
                                </p:cTn>
                              </p:par>
                            </p:childTnLst>
                          </p:cTn>
                        </p:par>
                        <p:par>
                          <p:cTn id="84" fill="hold">
                            <p:stCondLst>
                              <p:cond delay="4300"/>
                            </p:stCondLst>
                            <p:childTnLst>
                              <p:par>
                                <p:cTn id="85" presetID="22" presetClass="entr" presetSubtype="1"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400"/>
                                        <p:tgtEl>
                                          <p:spTgt spid="19"/>
                                        </p:tgtEl>
                                      </p:cBhvr>
                                    </p:animEffect>
                                  </p:childTnLst>
                                </p:cTn>
                              </p:par>
                            </p:childTnLst>
                          </p:cTn>
                        </p:par>
                        <p:par>
                          <p:cTn id="88" fill="hold">
                            <p:stCondLst>
                              <p:cond delay="4700"/>
                            </p:stCondLst>
                            <p:childTnLst>
                              <p:par>
                                <p:cTn id="89" presetID="31"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 calcmode="lin" valueType="num">
                                      <p:cBhvr>
                                        <p:cTn id="93" dur="300" fill="hold"/>
                                        <p:tgtEl>
                                          <p:spTgt spid="20"/>
                                        </p:tgtEl>
                                        <p:attrNameLst>
                                          <p:attrName>style.rotation</p:attrName>
                                        </p:attrNameLst>
                                      </p:cBhvr>
                                      <p:tavLst>
                                        <p:tav tm="0">
                                          <p:val>
                                            <p:fltVal val="90"/>
                                          </p:val>
                                        </p:tav>
                                        <p:tav tm="100000">
                                          <p:val>
                                            <p:fltVal val="0"/>
                                          </p:val>
                                        </p:tav>
                                      </p:tavLst>
                                    </p:anim>
                                    <p:animEffect transition="in" filter="fade">
                                      <p:cBhvr>
                                        <p:cTn id="94" dur="300"/>
                                        <p:tgtEl>
                                          <p:spTgt spid="20"/>
                                        </p:tgtEl>
                                      </p:cBhvr>
                                    </p:animEffect>
                                  </p:childTnLst>
                                </p:cTn>
                              </p:par>
                            </p:childTnLst>
                          </p:cTn>
                        </p:par>
                        <p:par>
                          <p:cTn id="95" fill="hold">
                            <p:stCondLst>
                              <p:cond delay="5000"/>
                            </p:stCondLst>
                            <p:childTnLst>
                              <p:par>
                                <p:cTn id="96" presetID="22" presetClass="entr" presetSubtype="8"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300"/>
                                        <p:tgtEl>
                                          <p:spTgt spid="22"/>
                                        </p:tgtEl>
                                      </p:cBhvr>
                                    </p:animEffect>
                                  </p:childTnLst>
                                </p:cTn>
                              </p:par>
                            </p:childTnLst>
                          </p:cTn>
                        </p:par>
                        <p:par>
                          <p:cTn id="103" fill="hold">
                            <p:stCondLst>
                              <p:cond delay="5800"/>
                            </p:stCondLst>
                            <p:childTnLst>
                              <p:par>
                                <p:cTn id="104" presetID="22" presetClass="entr" presetSubtype="1"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up)">
                                      <p:cBhvr>
                                        <p:cTn id="106" dur="400"/>
                                        <p:tgtEl>
                                          <p:spTgt spid="23"/>
                                        </p:tgtEl>
                                      </p:cBhvr>
                                    </p:animEffect>
                                  </p:childTnLst>
                                </p:cTn>
                              </p:par>
                            </p:childTnLst>
                          </p:cTn>
                        </p:par>
                        <p:par>
                          <p:cTn id="107" fill="hold">
                            <p:stCondLst>
                              <p:cond delay="6200"/>
                            </p:stCondLst>
                            <p:childTnLst>
                              <p:par>
                                <p:cTn id="108" presetID="31"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300" fill="hold"/>
                                        <p:tgtEl>
                                          <p:spTgt spid="24"/>
                                        </p:tgtEl>
                                        <p:attrNameLst>
                                          <p:attrName>ppt_w</p:attrName>
                                        </p:attrNameLst>
                                      </p:cBhvr>
                                      <p:tavLst>
                                        <p:tav tm="0">
                                          <p:val>
                                            <p:fltVal val="0"/>
                                          </p:val>
                                        </p:tav>
                                        <p:tav tm="100000">
                                          <p:val>
                                            <p:strVal val="#ppt_w"/>
                                          </p:val>
                                        </p:tav>
                                      </p:tavLst>
                                    </p:anim>
                                    <p:anim calcmode="lin" valueType="num">
                                      <p:cBhvr>
                                        <p:cTn id="111" dur="300" fill="hold"/>
                                        <p:tgtEl>
                                          <p:spTgt spid="24"/>
                                        </p:tgtEl>
                                        <p:attrNameLst>
                                          <p:attrName>ppt_h</p:attrName>
                                        </p:attrNameLst>
                                      </p:cBhvr>
                                      <p:tavLst>
                                        <p:tav tm="0">
                                          <p:val>
                                            <p:fltVal val="0"/>
                                          </p:val>
                                        </p:tav>
                                        <p:tav tm="100000">
                                          <p:val>
                                            <p:strVal val="#ppt_h"/>
                                          </p:val>
                                        </p:tav>
                                      </p:tavLst>
                                    </p:anim>
                                    <p:anim calcmode="lin" valueType="num">
                                      <p:cBhvr>
                                        <p:cTn id="112" dur="300" fill="hold"/>
                                        <p:tgtEl>
                                          <p:spTgt spid="24"/>
                                        </p:tgtEl>
                                        <p:attrNameLst>
                                          <p:attrName>style.rotation</p:attrName>
                                        </p:attrNameLst>
                                      </p:cBhvr>
                                      <p:tavLst>
                                        <p:tav tm="0">
                                          <p:val>
                                            <p:fltVal val="90"/>
                                          </p:val>
                                        </p:tav>
                                        <p:tav tm="100000">
                                          <p:val>
                                            <p:fltVal val="0"/>
                                          </p:val>
                                        </p:tav>
                                      </p:tavLst>
                                    </p:anim>
                                    <p:animEffect transition="in" filter="fade">
                                      <p:cBhvr>
                                        <p:cTn id="113" dur="300"/>
                                        <p:tgtEl>
                                          <p:spTgt spid="24"/>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left)">
                                      <p:cBhvr>
                                        <p:cTn id="117" dur="500"/>
                                        <p:tgtEl>
                                          <p:spTgt spid="21"/>
                                        </p:tgtEl>
                                      </p:cBhvr>
                                    </p:animEffect>
                                  </p:childTnLst>
                                </p:cTn>
                              </p:par>
                            </p:childTnLst>
                          </p:cTn>
                        </p:par>
                        <p:par>
                          <p:cTn id="118" fill="hold">
                            <p:stCondLst>
                              <p:cond delay="7000"/>
                            </p:stCondLst>
                            <p:childTnLst>
                              <p:par>
                                <p:cTn id="119" presetID="22" presetClass="entr" presetSubtype="4"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down)">
                                      <p:cBhvr>
                                        <p:cTn id="121" dur="300"/>
                                        <p:tgtEl>
                                          <p:spTgt spid="26"/>
                                        </p:tgtEl>
                                      </p:cBhvr>
                                    </p:animEffect>
                                  </p:childTnLst>
                                </p:cTn>
                              </p:par>
                            </p:childTnLst>
                          </p:cTn>
                        </p:par>
                        <p:par>
                          <p:cTn id="122" fill="hold">
                            <p:stCondLst>
                              <p:cond delay="7300"/>
                            </p:stCondLst>
                            <p:childTnLst>
                              <p:par>
                                <p:cTn id="123" presetID="22" presetClass="entr" presetSubtype="1"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up)">
                                      <p:cBhvr>
                                        <p:cTn id="125" dur="400"/>
                                        <p:tgtEl>
                                          <p:spTgt spid="27"/>
                                        </p:tgtEl>
                                      </p:cBhvr>
                                    </p:animEffect>
                                  </p:childTnLst>
                                </p:cTn>
                              </p:par>
                            </p:childTnLst>
                          </p:cTn>
                        </p:par>
                        <p:par>
                          <p:cTn id="126" fill="hold">
                            <p:stCondLst>
                              <p:cond delay="7700"/>
                            </p:stCondLst>
                            <p:childTnLst>
                              <p:par>
                                <p:cTn id="127" presetID="31" presetClass="entr" presetSubtype="0"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300" fill="hold"/>
                                        <p:tgtEl>
                                          <p:spTgt spid="28"/>
                                        </p:tgtEl>
                                        <p:attrNameLst>
                                          <p:attrName>ppt_w</p:attrName>
                                        </p:attrNameLst>
                                      </p:cBhvr>
                                      <p:tavLst>
                                        <p:tav tm="0">
                                          <p:val>
                                            <p:fltVal val="0"/>
                                          </p:val>
                                        </p:tav>
                                        <p:tav tm="100000">
                                          <p:val>
                                            <p:strVal val="#ppt_w"/>
                                          </p:val>
                                        </p:tav>
                                      </p:tavLst>
                                    </p:anim>
                                    <p:anim calcmode="lin" valueType="num">
                                      <p:cBhvr>
                                        <p:cTn id="130" dur="300" fill="hold"/>
                                        <p:tgtEl>
                                          <p:spTgt spid="28"/>
                                        </p:tgtEl>
                                        <p:attrNameLst>
                                          <p:attrName>ppt_h</p:attrName>
                                        </p:attrNameLst>
                                      </p:cBhvr>
                                      <p:tavLst>
                                        <p:tav tm="0">
                                          <p:val>
                                            <p:fltVal val="0"/>
                                          </p:val>
                                        </p:tav>
                                        <p:tav tm="100000">
                                          <p:val>
                                            <p:strVal val="#ppt_h"/>
                                          </p:val>
                                        </p:tav>
                                      </p:tavLst>
                                    </p:anim>
                                    <p:anim calcmode="lin" valueType="num">
                                      <p:cBhvr>
                                        <p:cTn id="131" dur="300" fill="hold"/>
                                        <p:tgtEl>
                                          <p:spTgt spid="28"/>
                                        </p:tgtEl>
                                        <p:attrNameLst>
                                          <p:attrName>style.rotation</p:attrName>
                                        </p:attrNameLst>
                                      </p:cBhvr>
                                      <p:tavLst>
                                        <p:tav tm="0">
                                          <p:val>
                                            <p:fltVal val="90"/>
                                          </p:val>
                                        </p:tav>
                                        <p:tav tm="100000">
                                          <p:val>
                                            <p:fltVal val="0"/>
                                          </p:val>
                                        </p:tav>
                                      </p:tavLst>
                                    </p:anim>
                                    <p:animEffect transition="in" filter="fade">
                                      <p:cBhvr>
                                        <p:cTn id="132" dur="300"/>
                                        <p:tgtEl>
                                          <p:spTgt spid="28"/>
                                        </p:tgtEl>
                                      </p:cBhvr>
                                    </p:animEffect>
                                  </p:childTnLst>
                                </p:cTn>
                              </p:par>
                            </p:childTnLst>
                          </p:cTn>
                        </p:par>
                        <p:par>
                          <p:cTn id="133" fill="hold">
                            <p:stCondLst>
                              <p:cond delay="8000"/>
                            </p:stCondLst>
                            <p:childTnLst>
                              <p:par>
                                <p:cTn id="134" presetID="2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left)">
                                      <p:cBhvr>
                                        <p:cTn id="1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椭圆 12"/>
          <p:cNvSpPr/>
          <p:nvPr/>
        </p:nvSpPr>
        <p:spPr>
          <a:xfrm>
            <a:off x="598463" y="1500794"/>
            <a:ext cx="2154733" cy="2154959"/>
          </a:xfrm>
          <a:prstGeom prst="ellipse">
            <a:avLst/>
          </a:prstGeom>
          <a:solidFill>
            <a:schemeClr val="bg1"/>
          </a:solidFill>
          <a:ln w="254000">
            <a:no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017">
              <a:lnSpc>
                <a:spcPct val="150000"/>
              </a:lnSpc>
              <a:defRPr/>
            </a:pPr>
            <a:endParaRPr lang="zh-CN" altLang="en-US">
              <a:solidFill>
                <a:schemeClr val="bg1">
                  <a:lumMod val="50000"/>
                </a:schemeClr>
              </a:solidFill>
              <a:latin typeface="微软雅黑" pitchFamily="34" charset="-122"/>
            </a:endParaRPr>
          </a:p>
        </p:txBody>
      </p:sp>
      <p:sp>
        <p:nvSpPr>
          <p:cNvPr id="14" name="椭圆 13"/>
          <p:cNvSpPr/>
          <p:nvPr/>
        </p:nvSpPr>
        <p:spPr>
          <a:xfrm>
            <a:off x="825120" y="1275606"/>
            <a:ext cx="678480" cy="677060"/>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itchFamily="34" charset="0"/>
                <a:cs typeface="Arial" pitchFamily="34" charset="0"/>
              </a:rPr>
              <a:t>01</a:t>
            </a:r>
            <a:endParaRPr lang="zh-CN" altLang="en-US" sz="2800" b="1" dirty="0">
              <a:solidFill>
                <a:schemeClr val="bg1"/>
              </a:solidFill>
              <a:latin typeface="Arial" pitchFamily="34" charset="0"/>
              <a:cs typeface="Arial" pitchFamily="34" charset="0"/>
            </a:endParaRPr>
          </a:p>
        </p:txBody>
      </p:sp>
      <p:sp>
        <p:nvSpPr>
          <p:cNvPr id="15" name="椭圆 14"/>
          <p:cNvSpPr/>
          <p:nvPr/>
        </p:nvSpPr>
        <p:spPr>
          <a:xfrm>
            <a:off x="825503" y="1727530"/>
            <a:ext cx="1699970" cy="170014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just">
              <a:lnSpc>
                <a:spcPct val="130000"/>
              </a:lnSpc>
              <a:defRPr/>
            </a:pPr>
            <a:endParaRPr lang="zh-CN" altLang="en-US" sz="1500" dirty="0">
              <a:solidFill>
                <a:schemeClr val="tx1">
                  <a:lumMod val="75000"/>
                  <a:lumOff val="25000"/>
                </a:schemeClr>
              </a:solidFill>
              <a:latin typeface="微软雅黑" pitchFamily="34" charset="-122"/>
              <a:ea typeface="微软雅黑" pitchFamily="34" charset="-122"/>
            </a:endParaRPr>
          </a:p>
        </p:txBody>
      </p:sp>
      <p:sp>
        <p:nvSpPr>
          <p:cNvPr id="16" name="椭圆 15"/>
          <p:cNvSpPr/>
          <p:nvPr/>
        </p:nvSpPr>
        <p:spPr>
          <a:xfrm>
            <a:off x="3494634" y="1500794"/>
            <a:ext cx="2154733" cy="2154959"/>
          </a:xfrm>
          <a:prstGeom prst="ellipse">
            <a:avLst/>
          </a:prstGeom>
          <a:solidFill>
            <a:schemeClr val="bg1"/>
          </a:solidFill>
          <a:ln w="254000">
            <a:no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017">
              <a:lnSpc>
                <a:spcPct val="150000"/>
              </a:lnSpc>
              <a:defRPr/>
            </a:pPr>
            <a:endParaRPr lang="zh-CN" altLang="en-US">
              <a:solidFill>
                <a:schemeClr val="bg1">
                  <a:lumMod val="50000"/>
                </a:schemeClr>
              </a:solidFill>
              <a:latin typeface="微软雅黑" pitchFamily="34" charset="-122"/>
            </a:endParaRPr>
          </a:p>
        </p:txBody>
      </p:sp>
      <p:sp>
        <p:nvSpPr>
          <p:cNvPr id="17" name="椭圆 16"/>
          <p:cNvSpPr/>
          <p:nvPr/>
        </p:nvSpPr>
        <p:spPr>
          <a:xfrm>
            <a:off x="3722783" y="1275606"/>
            <a:ext cx="676988" cy="677060"/>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itchFamily="34" charset="0"/>
                <a:cs typeface="Arial" pitchFamily="34" charset="0"/>
              </a:rPr>
              <a:t>02</a:t>
            </a:r>
            <a:endParaRPr lang="zh-CN" altLang="en-US" sz="2800" b="1" dirty="0">
              <a:solidFill>
                <a:schemeClr val="bg1"/>
              </a:solidFill>
              <a:latin typeface="Arial" pitchFamily="34" charset="0"/>
              <a:cs typeface="Arial" pitchFamily="34" charset="0"/>
            </a:endParaRPr>
          </a:p>
        </p:txBody>
      </p:sp>
      <p:sp>
        <p:nvSpPr>
          <p:cNvPr id="18" name="椭圆 17"/>
          <p:cNvSpPr/>
          <p:nvPr/>
        </p:nvSpPr>
        <p:spPr>
          <a:xfrm>
            <a:off x="3722525" y="1727530"/>
            <a:ext cx="1699970" cy="170014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just">
              <a:lnSpc>
                <a:spcPct val="130000"/>
              </a:lnSpc>
              <a:defRPr/>
            </a:pPr>
            <a:endParaRPr lang="zh-CN" altLang="en-US" sz="1500" dirty="0">
              <a:solidFill>
                <a:schemeClr val="tx1">
                  <a:lumMod val="75000"/>
                  <a:lumOff val="25000"/>
                </a:schemeClr>
              </a:solidFill>
              <a:latin typeface="微软雅黑" pitchFamily="34" charset="-122"/>
              <a:ea typeface="微软雅黑" pitchFamily="34" charset="-122"/>
            </a:endParaRPr>
          </a:p>
        </p:txBody>
      </p:sp>
      <p:sp>
        <p:nvSpPr>
          <p:cNvPr id="19" name="椭圆 18"/>
          <p:cNvSpPr/>
          <p:nvPr/>
        </p:nvSpPr>
        <p:spPr>
          <a:xfrm>
            <a:off x="6390805" y="1500794"/>
            <a:ext cx="2154733" cy="2154959"/>
          </a:xfrm>
          <a:prstGeom prst="ellipse">
            <a:avLst/>
          </a:prstGeom>
          <a:solidFill>
            <a:schemeClr val="bg1"/>
          </a:solidFill>
          <a:ln w="254000">
            <a:no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017">
              <a:lnSpc>
                <a:spcPct val="150000"/>
              </a:lnSpc>
              <a:defRPr/>
            </a:pPr>
            <a:endParaRPr lang="zh-CN" altLang="en-US">
              <a:solidFill>
                <a:schemeClr val="bg1">
                  <a:lumMod val="50000"/>
                </a:schemeClr>
              </a:solidFill>
              <a:latin typeface="微软雅黑" pitchFamily="34" charset="-122"/>
            </a:endParaRPr>
          </a:p>
        </p:txBody>
      </p:sp>
      <p:sp>
        <p:nvSpPr>
          <p:cNvPr id="20" name="椭圆 19"/>
          <p:cNvSpPr/>
          <p:nvPr/>
        </p:nvSpPr>
        <p:spPr>
          <a:xfrm>
            <a:off x="6618954" y="1275606"/>
            <a:ext cx="676988" cy="677060"/>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itchFamily="34" charset="0"/>
                <a:cs typeface="Arial" pitchFamily="34" charset="0"/>
              </a:rPr>
              <a:t>03</a:t>
            </a:r>
            <a:endParaRPr lang="zh-CN" altLang="en-US" sz="2800" b="1" dirty="0">
              <a:solidFill>
                <a:schemeClr val="bg1"/>
              </a:solidFill>
              <a:latin typeface="Arial" pitchFamily="34" charset="0"/>
              <a:cs typeface="Arial" pitchFamily="34" charset="0"/>
            </a:endParaRPr>
          </a:p>
        </p:txBody>
      </p:sp>
      <p:sp>
        <p:nvSpPr>
          <p:cNvPr id="21" name="椭圆 20"/>
          <p:cNvSpPr/>
          <p:nvPr/>
        </p:nvSpPr>
        <p:spPr>
          <a:xfrm>
            <a:off x="6618696" y="1727530"/>
            <a:ext cx="1699970" cy="170014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just">
              <a:lnSpc>
                <a:spcPct val="130000"/>
              </a:lnSpc>
              <a:defRPr/>
            </a:pPr>
            <a:endParaRPr lang="zh-CN" altLang="en-US" sz="1500" dirty="0">
              <a:solidFill>
                <a:schemeClr val="tx1">
                  <a:lumMod val="75000"/>
                  <a:lumOff val="25000"/>
                </a:schemeClr>
              </a:solidFill>
              <a:latin typeface="微软雅黑" pitchFamily="34" charset="-122"/>
              <a:ea typeface="微软雅黑" pitchFamily="34" charset="-122"/>
            </a:endParaRPr>
          </a:p>
        </p:txBody>
      </p:sp>
      <p:sp>
        <p:nvSpPr>
          <p:cNvPr id="22" name="Text Box 10"/>
          <p:cNvSpPr txBox="1">
            <a:spLocks noChangeAspect="1" noChangeArrowheads="1"/>
          </p:cNvSpPr>
          <p:nvPr/>
        </p:nvSpPr>
        <p:spPr bwMode="auto">
          <a:xfrm>
            <a:off x="499992" y="3795886"/>
            <a:ext cx="2153714" cy="720080"/>
          </a:xfrm>
          <a:prstGeom prst="rect">
            <a:avLst/>
          </a:prstGeom>
          <a:noFill/>
          <a:ln w="9525">
            <a:noFill/>
            <a:miter lim="800000"/>
            <a:headEnd/>
            <a:tailEnd/>
          </a:ln>
        </p:spPr>
        <p:txBody>
          <a:bodyPr wrap="square" lIns="45720" tIns="22860" rIns="45720" bIns="22860">
            <a:noAutofit/>
          </a:bodyPr>
          <a:lstStyle/>
          <a:p>
            <a:pPr lvl="0" algn="ctr">
              <a:lnSpc>
                <a:spcPct val="150000"/>
              </a:lnSpc>
              <a:defRPr/>
            </a:pPr>
            <a:r>
              <a:rPr lang="zh-CN" altLang="en-US" sz="1200" dirty="0">
                <a:solidFill>
                  <a:schemeClr val="tx1">
                    <a:lumMod val="75000"/>
                    <a:lumOff val="25000"/>
                  </a:schemeClr>
                </a:solidFill>
                <a:latin typeface="微软雅黑" pitchFamily="34" charset="-122"/>
                <a:ea typeface="微软雅黑" pitchFamily="34" charset="-122"/>
              </a:rPr>
              <a:t>根据需要添加适当的文字，一页的文字最好不要超过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3" name="Text Box 10"/>
          <p:cNvSpPr txBox="1">
            <a:spLocks noChangeAspect="1" noChangeArrowheads="1"/>
          </p:cNvSpPr>
          <p:nvPr/>
        </p:nvSpPr>
        <p:spPr bwMode="auto">
          <a:xfrm>
            <a:off x="3495653" y="3795886"/>
            <a:ext cx="2153714" cy="720080"/>
          </a:xfrm>
          <a:prstGeom prst="rect">
            <a:avLst/>
          </a:prstGeom>
          <a:noFill/>
          <a:ln w="9525">
            <a:noFill/>
            <a:miter lim="800000"/>
            <a:headEnd/>
            <a:tailEnd/>
          </a:ln>
        </p:spPr>
        <p:txBody>
          <a:bodyPr wrap="square" lIns="45720" tIns="22860" rIns="45720" bIns="22860">
            <a:noAutofit/>
          </a:bodyPr>
          <a:lstStyle/>
          <a:p>
            <a:pPr lvl="0" algn="ctr">
              <a:lnSpc>
                <a:spcPct val="150000"/>
              </a:lnSpc>
              <a:defRPr/>
            </a:pPr>
            <a:r>
              <a:rPr lang="zh-CN" altLang="en-US" sz="1200" dirty="0">
                <a:solidFill>
                  <a:schemeClr val="tx1">
                    <a:lumMod val="75000"/>
                    <a:lumOff val="25000"/>
                  </a:schemeClr>
                </a:solidFill>
                <a:latin typeface="微软雅黑" pitchFamily="34" charset="-122"/>
                <a:ea typeface="微软雅黑" pitchFamily="34" charset="-122"/>
              </a:rPr>
              <a:t>根据需要添加适当的文字，一页的文字最好不要超过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4" name="Text Box 10"/>
          <p:cNvSpPr txBox="1">
            <a:spLocks noChangeAspect="1" noChangeArrowheads="1"/>
          </p:cNvSpPr>
          <p:nvPr/>
        </p:nvSpPr>
        <p:spPr bwMode="auto">
          <a:xfrm>
            <a:off x="6391824" y="3795886"/>
            <a:ext cx="2153714" cy="720080"/>
          </a:xfrm>
          <a:prstGeom prst="rect">
            <a:avLst/>
          </a:prstGeom>
          <a:noFill/>
          <a:ln w="9525">
            <a:noFill/>
            <a:miter lim="800000"/>
            <a:headEnd/>
            <a:tailEnd/>
          </a:ln>
        </p:spPr>
        <p:txBody>
          <a:bodyPr wrap="square" lIns="45720" tIns="22860" rIns="45720" bIns="22860">
            <a:noAutofit/>
          </a:bodyPr>
          <a:lstStyle/>
          <a:p>
            <a:pPr lvl="0" algn="ctr">
              <a:lnSpc>
                <a:spcPct val="150000"/>
              </a:lnSpc>
              <a:defRPr/>
            </a:pPr>
            <a:r>
              <a:rPr lang="zh-CN" altLang="en-US" sz="1200" dirty="0">
                <a:solidFill>
                  <a:schemeClr val="tx1">
                    <a:lumMod val="75000"/>
                    <a:lumOff val="25000"/>
                  </a:schemeClr>
                </a:solidFill>
                <a:latin typeface="微软雅黑" pitchFamily="34" charset="-122"/>
                <a:ea typeface="微软雅黑" pitchFamily="34" charset="-122"/>
              </a:rPr>
              <a:t>根据需要添加适当的文字，一页的文字最好不要超过</a:t>
            </a:r>
            <a:r>
              <a:rPr lang="en-US" altLang="zh-CN" sz="1200" dirty="0">
                <a:solidFill>
                  <a:schemeClr val="tx1">
                    <a:lumMod val="75000"/>
                    <a:lumOff val="25000"/>
                  </a:schemeClr>
                </a:solidFill>
                <a:latin typeface="微软雅黑" pitchFamily="34" charset="-122"/>
                <a:ea typeface="微软雅黑" pitchFamily="34" charset="-122"/>
              </a:rPr>
              <a:t>200</a:t>
            </a:r>
            <a:endParaRPr lang="zh-CN" altLang="en-US" sz="12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195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2450"/>
                            </p:stCondLst>
                            <p:childTnLst>
                              <p:par>
                                <p:cTn id="28" presetID="21"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500"/>
                                        <p:tgtEl>
                                          <p:spTgt spid="14"/>
                                        </p:tgtEl>
                                      </p:cBhvr>
                                    </p:animEffect>
                                  </p:childTnLst>
                                </p:cTn>
                              </p:par>
                            </p:childTnLst>
                          </p:cTn>
                        </p:par>
                        <p:par>
                          <p:cTn id="31" fill="hold">
                            <p:stCondLst>
                              <p:cond delay="295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450"/>
                            </p:stCondLst>
                            <p:childTnLst>
                              <p:par>
                                <p:cTn id="37" presetID="2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3950"/>
                            </p:stCondLst>
                            <p:childTnLst>
                              <p:par>
                                <p:cTn id="41" presetID="21"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500"/>
                                        <p:tgtEl>
                                          <p:spTgt spid="17"/>
                                        </p:tgtEl>
                                      </p:cBhvr>
                                    </p:animEffect>
                                  </p:childTnLst>
                                </p:cTn>
                              </p:par>
                            </p:childTnLst>
                          </p:cTn>
                        </p:par>
                        <p:par>
                          <p:cTn id="44" fill="hold">
                            <p:stCondLst>
                              <p:cond delay="4450"/>
                            </p:stCondLst>
                            <p:childTnLst>
                              <p:par>
                                <p:cTn id="45" presetID="2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950"/>
                            </p:stCondLst>
                            <p:childTnLst>
                              <p:par>
                                <p:cTn id="50" presetID="22" presetClass="entr" presetSubtype="4"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450"/>
                            </p:stCondLst>
                            <p:childTnLst>
                              <p:par>
                                <p:cTn id="54" presetID="21"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500"/>
                                        <p:tgtEl>
                                          <p:spTgt spid="20"/>
                                        </p:tgtEl>
                                      </p:cBhvr>
                                    </p:animEffect>
                                  </p:childTnLst>
                                </p:cTn>
                              </p:par>
                            </p:childTnLst>
                          </p:cTn>
                        </p:par>
                        <p:par>
                          <p:cTn id="57" fill="hold">
                            <p:stCondLst>
                              <p:cond delay="5950"/>
                            </p:stCondLst>
                            <p:childTnLst>
                              <p:par>
                                <p:cTn id="58" presetID="22" presetClass="entr" presetSubtype="1"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500"/>
                                        <p:tgtEl>
                                          <p:spTgt spid="22"/>
                                        </p:tgtEl>
                                      </p:cBhvr>
                                    </p:animEffect>
                                  </p:childTnLst>
                                </p:cTn>
                              </p:par>
                            </p:childTnLst>
                          </p:cTn>
                        </p:par>
                        <p:par>
                          <p:cTn id="61" fill="hold">
                            <p:stCondLst>
                              <p:cond delay="6450"/>
                            </p:stCondLst>
                            <p:childTnLst>
                              <p:par>
                                <p:cTn id="62" presetID="2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par>
                          <p:cTn id="65" fill="hold">
                            <p:stCondLst>
                              <p:cond delay="695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8"/>
          <p:cNvGrpSpPr>
            <a:grpSpLocks/>
          </p:cNvGrpSpPr>
          <p:nvPr/>
        </p:nvGrpSpPr>
        <p:grpSpPr bwMode="auto">
          <a:xfrm>
            <a:off x="730250" y="1203598"/>
            <a:ext cx="3124200" cy="3225800"/>
            <a:chOff x="0" y="0"/>
            <a:chExt cx="2087" cy="2155"/>
          </a:xfrm>
        </p:grpSpPr>
        <p:grpSp>
          <p:nvGrpSpPr>
            <p:cNvPr id="8" name="Group 9"/>
            <p:cNvGrpSpPr>
              <a:grpSpLocks/>
            </p:cNvGrpSpPr>
            <p:nvPr/>
          </p:nvGrpSpPr>
          <p:grpSpPr bwMode="auto">
            <a:xfrm>
              <a:off x="726" y="771"/>
              <a:ext cx="635" cy="658"/>
              <a:chOff x="0" y="0"/>
              <a:chExt cx="2960" cy="2960"/>
            </a:xfrm>
          </p:grpSpPr>
          <p:sp>
            <p:nvSpPr>
              <p:cNvPr id="113" name="Freeform 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14" name="Freeform 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15" name="Freeform 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9" name="Group 13"/>
            <p:cNvGrpSpPr>
              <a:grpSpLocks/>
            </p:cNvGrpSpPr>
            <p:nvPr/>
          </p:nvGrpSpPr>
          <p:grpSpPr bwMode="auto">
            <a:xfrm>
              <a:off x="726" y="386"/>
              <a:ext cx="635" cy="658"/>
              <a:chOff x="0" y="0"/>
              <a:chExt cx="2960" cy="2960"/>
            </a:xfrm>
          </p:grpSpPr>
          <p:sp>
            <p:nvSpPr>
              <p:cNvPr id="110" name="Freeform 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11" name="Freeform 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12" name="Freeform 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0" name="Group 17"/>
            <p:cNvGrpSpPr>
              <a:grpSpLocks/>
            </p:cNvGrpSpPr>
            <p:nvPr/>
          </p:nvGrpSpPr>
          <p:grpSpPr bwMode="auto">
            <a:xfrm>
              <a:off x="726" y="0"/>
              <a:ext cx="635" cy="658"/>
              <a:chOff x="0" y="0"/>
              <a:chExt cx="2960" cy="2960"/>
            </a:xfrm>
          </p:grpSpPr>
          <p:sp>
            <p:nvSpPr>
              <p:cNvPr id="107" name="Freeform 1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8" name="Freeform 1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9" name="Freeform 2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1" name="Group 21"/>
            <p:cNvGrpSpPr>
              <a:grpSpLocks/>
            </p:cNvGrpSpPr>
            <p:nvPr/>
          </p:nvGrpSpPr>
          <p:grpSpPr bwMode="auto">
            <a:xfrm>
              <a:off x="1089" y="952"/>
              <a:ext cx="635" cy="658"/>
              <a:chOff x="0" y="0"/>
              <a:chExt cx="2960" cy="2960"/>
            </a:xfrm>
          </p:grpSpPr>
          <p:sp>
            <p:nvSpPr>
              <p:cNvPr id="104" name="Freeform 2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5" name="Freeform 2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6" name="Freeform 2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2" name="Group 25"/>
            <p:cNvGrpSpPr>
              <a:grpSpLocks/>
            </p:cNvGrpSpPr>
            <p:nvPr/>
          </p:nvGrpSpPr>
          <p:grpSpPr bwMode="auto">
            <a:xfrm>
              <a:off x="1089" y="567"/>
              <a:ext cx="635" cy="658"/>
              <a:chOff x="0" y="0"/>
              <a:chExt cx="2960" cy="2960"/>
            </a:xfrm>
          </p:grpSpPr>
          <p:sp>
            <p:nvSpPr>
              <p:cNvPr id="101" name="Freeform 2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2" name="Freeform 2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3" name="Freeform 2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3" name="Group 29"/>
            <p:cNvGrpSpPr>
              <a:grpSpLocks/>
            </p:cNvGrpSpPr>
            <p:nvPr/>
          </p:nvGrpSpPr>
          <p:grpSpPr bwMode="auto">
            <a:xfrm>
              <a:off x="1089" y="181"/>
              <a:ext cx="635" cy="658"/>
              <a:chOff x="0" y="0"/>
              <a:chExt cx="2960" cy="2960"/>
            </a:xfrm>
          </p:grpSpPr>
          <p:sp>
            <p:nvSpPr>
              <p:cNvPr id="98" name="Freeform 3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9" name="Freeform 3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00" name="Freeform 3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4" name="Group 33"/>
            <p:cNvGrpSpPr>
              <a:grpSpLocks/>
            </p:cNvGrpSpPr>
            <p:nvPr/>
          </p:nvGrpSpPr>
          <p:grpSpPr bwMode="auto">
            <a:xfrm>
              <a:off x="1452" y="1134"/>
              <a:ext cx="635" cy="658"/>
              <a:chOff x="0" y="0"/>
              <a:chExt cx="2960" cy="2960"/>
            </a:xfrm>
          </p:grpSpPr>
          <p:sp>
            <p:nvSpPr>
              <p:cNvPr id="95" name="Freeform 3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6" name="Freeform 3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7" name="Freeform 3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5" name="Group 37"/>
            <p:cNvGrpSpPr>
              <a:grpSpLocks/>
            </p:cNvGrpSpPr>
            <p:nvPr/>
          </p:nvGrpSpPr>
          <p:grpSpPr bwMode="auto">
            <a:xfrm>
              <a:off x="1452" y="749"/>
              <a:ext cx="635" cy="658"/>
              <a:chOff x="0" y="0"/>
              <a:chExt cx="2960" cy="2960"/>
            </a:xfrm>
          </p:grpSpPr>
          <p:sp>
            <p:nvSpPr>
              <p:cNvPr id="92" name="Freeform 3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3" name="Freeform 3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4" name="Freeform 4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6" name="Group 41"/>
            <p:cNvGrpSpPr>
              <a:grpSpLocks/>
            </p:cNvGrpSpPr>
            <p:nvPr/>
          </p:nvGrpSpPr>
          <p:grpSpPr bwMode="auto">
            <a:xfrm>
              <a:off x="1452" y="363"/>
              <a:ext cx="635" cy="658"/>
              <a:chOff x="0" y="0"/>
              <a:chExt cx="2960" cy="2960"/>
            </a:xfrm>
          </p:grpSpPr>
          <p:sp>
            <p:nvSpPr>
              <p:cNvPr id="89" name="Freeform 4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alpha val="25000"/>
                </a:srgbClr>
              </a:solidFill>
              <a:ln w="19050" cap="rnd" cmpd="sng">
                <a:solidFill>
                  <a:srgbClr val="969696"/>
                </a:solidFill>
                <a:prstDash val="sysDot"/>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0" name="Freeform 43"/>
              <p:cNvSpPr>
                <a:spLocks/>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FFFFFF">
                  <a:alpha val="25000"/>
                </a:srgbClr>
              </a:solidFill>
              <a:ln w="19050" cap="rnd" cmpd="sng">
                <a:solidFill>
                  <a:srgbClr val="969696"/>
                </a:solidFill>
                <a:prstDash val="sysDot"/>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91" name="Freeform 44"/>
              <p:cNvSpPr>
                <a:spLocks/>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FFFFFF">
                  <a:alpha val="25000"/>
                </a:srgbClr>
              </a:solidFill>
              <a:ln w="19050" cap="rnd" cmpd="sng">
                <a:solidFill>
                  <a:srgbClr val="969696"/>
                </a:solidFill>
                <a:prstDash val="sysDot"/>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7" name="Group 45"/>
            <p:cNvGrpSpPr>
              <a:grpSpLocks/>
            </p:cNvGrpSpPr>
            <p:nvPr/>
          </p:nvGrpSpPr>
          <p:grpSpPr bwMode="auto">
            <a:xfrm>
              <a:off x="363" y="952"/>
              <a:ext cx="635" cy="658"/>
              <a:chOff x="0" y="0"/>
              <a:chExt cx="2960" cy="2960"/>
            </a:xfrm>
          </p:grpSpPr>
          <p:sp>
            <p:nvSpPr>
              <p:cNvPr id="86" name="Freeform 4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7" name="Freeform 4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8" name="Freeform 4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8" name="Group 49"/>
            <p:cNvGrpSpPr>
              <a:grpSpLocks/>
            </p:cNvGrpSpPr>
            <p:nvPr/>
          </p:nvGrpSpPr>
          <p:grpSpPr bwMode="auto">
            <a:xfrm>
              <a:off x="363" y="567"/>
              <a:ext cx="635" cy="658"/>
              <a:chOff x="0" y="0"/>
              <a:chExt cx="2960" cy="2960"/>
            </a:xfrm>
          </p:grpSpPr>
          <p:sp>
            <p:nvSpPr>
              <p:cNvPr id="83" name="Freeform 5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4" name="Freeform 5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5" name="Freeform 5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19" name="Group 53"/>
            <p:cNvGrpSpPr>
              <a:grpSpLocks/>
            </p:cNvGrpSpPr>
            <p:nvPr/>
          </p:nvGrpSpPr>
          <p:grpSpPr bwMode="auto">
            <a:xfrm>
              <a:off x="363" y="181"/>
              <a:ext cx="635" cy="658"/>
              <a:chOff x="0" y="0"/>
              <a:chExt cx="2960" cy="2960"/>
            </a:xfrm>
          </p:grpSpPr>
          <p:sp>
            <p:nvSpPr>
              <p:cNvPr id="80" name="Freeform 5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1" name="Freeform 5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82" name="Freeform 5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0" name="Group 57"/>
            <p:cNvGrpSpPr>
              <a:grpSpLocks/>
            </p:cNvGrpSpPr>
            <p:nvPr/>
          </p:nvGrpSpPr>
          <p:grpSpPr bwMode="auto">
            <a:xfrm>
              <a:off x="726" y="1133"/>
              <a:ext cx="635" cy="658"/>
              <a:chOff x="0" y="0"/>
              <a:chExt cx="2960" cy="2960"/>
            </a:xfrm>
          </p:grpSpPr>
          <p:sp>
            <p:nvSpPr>
              <p:cNvPr id="77" name="Freeform 5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8" name="Freeform 5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9" name="Freeform 6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1" name="Group 61"/>
            <p:cNvGrpSpPr>
              <a:grpSpLocks/>
            </p:cNvGrpSpPr>
            <p:nvPr/>
          </p:nvGrpSpPr>
          <p:grpSpPr bwMode="auto">
            <a:xfrm>
              <a:off x="726" y="748"/>
              <a:ext cx="635" cy="658"/>
              <a:chOff x="0" y="0"/>
              <a:chExt cx="2960" cy="2960"/>
            </a:xfrm>
          </p:grpSpPr>
          <p:sp>
            <p:nvSpPr>
              <p:cNvPr id="74" name="Freeform 6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5" name="Freeform 6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6" name="Freeform 6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2" name="Group 65"/>
            <p:cNvGrpSpPr>
              <a:grpSpLocks/>
            </p:cNvGrpSpPr>
            <p:nvPr/>
          </p:nvGrpSpPr>
          <p:grpSpPr bwMode="auto">
            <a:xfrm>
              <a:off x="726" y="362"/>
              <a:ext cx="635" cy="658"/>
              <a:chOff x="0" y="0"/>
              <a:chExt cx="2960" cy="2960"/>
            </a:xfrm>
          </p:grpSpPr>
          <p:sp>
            <p:nvSpPr>
              <p:cNvPr id="71" name="Freeform 6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2" name="Freeform 6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3" name="Freeform 6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3" name="Group 69"/>
            <p:cNvGrpSpPr>
              <a:grpSpLocks/>
            </p:cNvGrpSpPr>
            <p:nvPr/>
          </p:nvGrpSpPr>
          <p:grpSpPr bwMode="auto">
            <a:xfrm>
              <a:off x="1089" y="1315"/>
              <a:ext cx="635" cy="658"/>
              <a:chOff x="0" y="0"/>
              <a:chExt cx="2960" cy="2960"/>
            </a:xfrm>
          </p:grpSpPr>
          <p:sp>
            <p:nvSpPr>
              <p:cNvPr id="68" name="Freeform 7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9" name="Freeform 7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70" name="Freeform 7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4" name="Group 73"/>
            <p:cNvGrpSpPr>
              <a:grpSpLocks/>
            </p:cNvGrpSpPr>
            <p:nvPr/>
          </p:nvGrpSpPr>
          <p:grpSpPr bwMode="auto">
            <a:xfrm>
              <a:off x="1089" y="930"/>
              <a:ext cx="635" cy="658"/>
              <a:chOff x="0" y="0"/>
              <a:chExt cx="2960" cy="2960"/>
            </a:xfrm>
          </p:grpSpPr>
          <p:sp>
            <p:nvSpPr>
              <p:cNvPr id="65" name="Freeform 7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6" name="Freeform 7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7" name="Freeform 7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5" name="Group 77"/>
            <p:cNvGrpSpPr>
              <a:grpSpLocks/>
            </p:cNvGrpSpPr>
            <p:nvPr/>
          </p:nvGrpSpPr>
          <p:grpSpPr bwMode="auto">
            <a:xfrm>
              <a:off x="1089" y="544"/>
              <a:ext cx="635" cy="658"/>
              <a:chOff x="0" y="0"/>
              <a:chExt cx="2960" cy="2960"/>
            </a:xfrm>
          </p:grpSpPr>
          <p:sp>
            <p:nvSpPr>
              <p:cNvPr id="62" name="Freeform 7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3" name="Freeform 7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4" name="Freeform 8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6" name="Group 81"/>
            <p:cNvGrpSpPr>
              <a:grpSpLocks/>
            </p:cNvGrpSpPr>
            <p:nvPr/>
          </p:nvGrpSpPr>
          <p:grpSpPr bwMode="auto">
            <a:xfrm>
              <a:off x="0" y="1134"/>
              <a:ext cx="635" cy="658"/>
              <a:chOff x="0" y="0"/>
              <a:chExt cx="2960" cy="2960"/>
            </a:xfrm>
          </p:grpSpPr>
          <p:sp>
            <p:nvSpPr>
              <p:cNvPr id="59" name="Freeform 8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0" name="Freeform 8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61" name="Freeform 8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7" name="Group 85"/>
            <p:cNvGrpSpPr>
              <a:grpSpLocks/>
            </p:cNvGrpSpPr>
            <p:nvPr/>
          </p:nvGrpSpPr>
          <p:grpSpPr bwMode="auto">
            <a:xfrm>
              <a:off x="0" y="749"/>
              <a:ext cx="635" cy="658"/>
              <a:chOff x="0" y="0"/>
              <a:chExt cx="2960" cy="2960"/>
            </a:xfrm>
          </p:grpSpPr>
          <p:sp>
            <p:nvSpPr>
              <p:cNvPr id="56" name="Freeform 8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7" name="Freeform 8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8" name="Freeform 8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8" name="Group 89"/>
            <p:cNvGrpSpPr>
              <a:grpSpLocks/>
            </p:cNvGrpSpPr>
            <p:nvPr/>
          </p:nvGrpSpPr>
          <p:grpSpPr bwMode="auto">
            <a:xfrm>
              <a:off x="0" y="363"/>
              <a:ext cx="635" cy="658"/>
              <a:chOff x="0" y="0"/>
              <a:chExt cx="2960" cy="2960"/>
            </a:xfrm>
          </p:grpSpPr>
          <p:sp>
            <p:nvSpPr>
              <p:cNvPr id="53" name="Freeform 9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4" name="Freeform 9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5" name="Freeform 9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29" name="Group 93"/>
            <p:cNvGrpSpPr>
              <a:grpSpLocks/>
            </p:cNvGrpSpPr>
            <p:nvPr/>
          </p:nvGrpSpPr>
          <p:grpSpPr bwMode="auto">
            <a:xfrm>
              <a:off x="363" y="1315"/>
              <a:ext cx="635" cy="658"/>
              <a:chOff x="0" y="0"/>
              <a:chExt cx="2960" cy="2960"/>
            </a:xfrm>
          </p:grpSpPr>
          <p:sp>
            <p:nvSpPr>
              <p:cNvPr id="50" name="Freeform 9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1" name="Freeform 9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52" name="Freeform 9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30" name="Group 97"/>
            <p:cNvGrpSpPr>
              <a:grpSpLocks/>
            </p:cNvGrpSpPr>
            <p:nvPr/>
          </p:nvGrpSpPr>
          <p:grpSpPr bwMode="auto">
            <a:xfrm>
              <a:off x="363" y="930"/>
              <a:ext cx="635" cy="658"/>
              <a:chOff x="0" y="0"/>
              <a:chExt cx="2960" cy="2960"/>
            </a:xfrm>
          </p:grpSpPr>
          <p:sp>
            <p:nvSpPr>
              <p:cNvPr id="47" name="Freeform 9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8" name="Freeform 9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9" name="Freeform 10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31" name="Group 101"/>
            <p:cNvGrpSpPr>
              <a:grpSpLocks/>
            </p:cNvGrpSpPr>
            <p:nvPr/>
          </p:nvGrpSpPr>
          <p:grpSpPr bwMode="auto">
            <a:xfrm>
              <a:off x="363" y="544"/>
              <a:ext cx="635" cy="658"/>
              <a:chOff x="0" y="0"/>
              <a:chExt cx="2960" cy="2960"/>
            </a:xfrm>
          </p:grpSpPr>
          <p:sp>
            <p:nvSpPr>
              <p:cNvPr id="44" name="Freeform 10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5" name="Freeform 10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6" name="Freeform 10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32" name="Group 105"/>
            <p:cNvGrpSpPr>
              <a:grpSpLocks/>
            </p:cNvGrpSpPr>
            <p:nvPr/>
          </p:nvGrpSpPr>
          <p:grpSpPr bwMode="auto">
            <a:xfrm>
              <a:off x="726" y="1497"/>
              <a:ext cx="635" cy="658"/>
              <a:chOff x="0" y="0"/>
              <a:chExt cx="2960" cy="2960"/>
            </a:xfrm>
          </p:grpSpPr>
          <p:sp>
            <p:nvSpPr>
              <p:cNvPr id="41" name="Freeform 10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2" name="Freeform 10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3" name="Freeform 10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33" name="Group 109"/>
            <p:cNvGrpSpPr>
              <a:grpSpLocks/>
            </p:cNvGrpSpPr>
            <p:nvPr/>
          </p:nvGrpSpPr>
          <p:grpSpPr bwMode="auto">
            <a:xfrm>
              <a:off x="726" y="1112"/>
              <a:ext cx="635" cy="658"/>
              <a:chOff x="0" y="0"/>
              <a:chExt cx="2960" cy="2960"/>
            </a:xfrm>
          </p:grpSpPr>
          <p:sp>
            <p:nvSpPr>
              <p:cNvPr id="38" name="Freeform 1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39" name="Freeform 1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40" name="Freeform 1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nvGrpSpPr>
            <p:cNvPr id="34" name="Group 113"/>
            <p:cNvGrpSpPr>
              <a:grpSpLocks/>
            </p:cNvGrpSpPr>
            <p:nvPr/>
          </p:nvGrpSpPr>
          <p:grpSpPr bwMode="auto">
            <a:xfrm>
              <a:off x="726" y="726"/>
              <a:ext cx="635" cy="658"/>
              <a:chOff x="0" y="0"/>
              <a:chExt cx="2960" cy="2960"/>
            </a:xfrm>
          </p:grpSpPr>
          <p:sp>
            <p:nvSpPr>
              <p:cNvPr id="35" name="Freeform 1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36" name="Freeform 1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37" name="Freeform 1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grpSp>
      <p:sp>
        <p:nvSpPr>
          <p:cNvPr id="116" name="Arc 117"/>
          <p:cNvSpPr>
            <a:spLocks/>
          </p:cNvSpPr>
          <p:nvPr/>
        </p:nvSpPr>
        <p:spPr bwMode="auto">
          <a:xfrm>
            <a:off x="3937000" y="2254523"/>
            <a:ext cx="746125" cy="746125"/>
          </a:xfrm>
          <a:custGeom>
            <a:avLst/>
            <a:gdLst>
              <a:gd name="T0" fmla="*/ 0 w 21600"/>
              <a:gd name="T1" fmla="*/ 0 h 21600"/>
              <a:gd name="T2" fmla="*/ 21600 w 21600"/>
              <a:gd name="T3" fmla="*/ 21600 h 21600"/>
              <a:gd name="T4" fmla="*/ 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noFill/>
          <a:ln w="38100" cap="rnd" cmpd="sng">
            <a:solidFill>
              <a:srgbClr val="808080"/>
            </a:solidFill>
            <a:prstDash val="sysDot"/>
            <a:miter lim="800000"/>
            <a:headEnd/>
            <a:tailEnd type="triangle" w="med" len="med"/>
          </a:ln>
          <a:effectLst/>
        </p:spPr>
        <p:txBody>
          <a:bodyPr wrap="none" lIns="72574" tIns="36287" rIns="72574" bIns="36287" anchor="ctr"/>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nvGrpSpPr>
          <p:cNvPr id="117" name="Group 118"/>
          <p:cNvGrpSpPr>
            <a:grpSpLocks/>
          </p:cNvGrpSpPr>
          <p:nvPr/>
        </p:nvGrpSpPr>
        <p:grpSpPr bwMode="auto">
          <a:xfrm>
            <a:off x="4133850" y="3147690"/>
            <a:ext cx="950913" cy="984250"/>
            <a:chOff x="0" y="0"/>
            <a:chExt cx="2960" cy="2960"/>
          </a:xfrm>
          <a:solidFill>
            <a:srgbClr val="0764C1"/>
          </a:solidFill>
        </p:grpSpPr>
        <p:sp>
          <p:nvSpPr>
            <p:cNvPr id="118" name="Freeform 119"/>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grpFill/>
            <a:ln w="9525">
              <a:solidFill>
                <a:schemeClr val="bg1"/>
              </a:solid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19" name="Freeform 120"/>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grpFill/>
            <a:ln w="9525">
              <a:solidFill>
                <a:schemeClr val="bg1"/>
              </a:solid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sp>
          <p:nvSpPr>
            <p:cNvPr id="120" name="Freeform 121"/>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grpFill/>
            <a:ln w="9525">
              <a:solidFill>
                <a:schemeClr val="bg1"/>
              </a:solidFill>
              <a:miter lim="800000"/>
              <a:headEnd/>
              <a:tailEnd/>
            </a:ln>
            <a:effectLst/>
          </p:spPr>
          <p:txBody>
            <a:bodyPr lIns="72574" tIns="36287" rIns="72574" bIns="36287"/>
            <a:lstStyle/>
            <a:p>
              <a:pPr eaLnBrk="0" hangingPunct="0"/>
              <a:endParaRPr lang="zh-CN" altLang="zh-CN" sz="1400">
                <a:solidFill>
                  <a:schemeClr val="tx1">
                    <a:lumMod val="75000"/>
                    <a:lumOff val="25000"/>
                  </a:schemeClr>
                </a:solidFill>
                <a:latin typeface="Calibri" pitchFamily="34" charset="0"/>
                <a:sym typeface="宋体" pitchFamily="2" charset="-122"/>
              </a:endParaRPr>
            </a:p>
          </p:txBody>
        </p:sp>
      </p:grpSp>
      <p:sp>
        <p:nvSpPr>
          <p:cNvPr id="121" name="WordArt 123"/>
          <p:cNvSpPr>
            <a:spLocks noChangeArrowheads="1" noChangeShapeType="1" noTextEdit="1"/>
          </p:cNvSpPr>
          <p:nvPr/>
        </p:nvSpPr>
        <p:spPr bwMode="auto">
          <a:xfrm>
            <a:off x="3995936" y="4203948"/>
            <a:ext cx="1224136" cy="432048"/>
          </a:xfrm>
          <a:prstGeom prst="rect">
            <a:avLst/>
          </a:prstGeom>
        </p:spPr>
        <p:txBody>
          <a:bodyPr wrap="none" fromWordArt="1"/>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w="9525">
                  <a:noFill/>
                  <a:round/>
                  <a:headEnd/>
                  <a:tailEnd/>
                </a:ln>
                <a:solidFill>
                  <a:srgbClr val="0764C1"/>
                </a:solidFill>
                <a:effectLst/>
                <a:uLnTx/>
                <a:uFillTx/>
                <a:latin typeface="微软雅黑"/>
                <a:ea typeface="微软雅黑"/>
              </a:rPr>
              <a:t>填加文字</a:t>
            </a:r>
          </a:p>
        </p:txBody>
      </p:sp>
      <p:sp>
        <p:nvSpPr>
          <p:cNvPr id="122" name="Text Box 45"/>
          <p:cNvSpPr>
            <a:spLocks noChangeArrowheads="1"/>
          </p:cNvSpPr>
          <p:nvPr/>
        </p:nvSpPr>
        <p:spPr bwMode="auto">
          <a:xfrm>
            <a:off x="5511800" y="1470298"/>
            <a:ext cx="2973388" cy="727075"/>
          </a:xfrm>
          <a:prstGeom prst="rect">
            <a:avLst/>
          </a:prstGeom>
          <a:noFill/>
          <a:ln w="9525">
            <a:noFill/>
            <a:miter lim="800000"/>
            <a:headEnd/>
            <a:tailEnd/>
          </a:ln>
          <a:effectLst/>
        </p:spPr>
        <p:txBody>
          <a:bodyPr lIns="72574" tIns="36287" rIns="72574" bIns="36287">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单击填加标题</a:t>
            </a: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p:txBody>
      </p:sp>
      <p:sp>
        <p:nvSpPr>
          <p:cNvPr id="123" name="Text Box 45"/>
          <p:cNvSpPr>
            <a:spLocks noChangeArrowheads="1"/>
          </p:cNvSpPr>
          <p:nvPr/>
        </p:nvSpPr>
        <p:spPr bwMode="auto">
          <a:xfrm>
            <a:off x="5513388" y="2487886"/>
            <a:ext cx="2971800" cy="725487"/>
          </a:xfrm>
          <a:prstGeom prst="rect">
            <a:avLst/>
          </a:prstGeom>
          <a:noFill/>
          <a:ln w="9525">
            <a:noFill/>
            <a:miter lim="800000"/>
            <a:headEnd/>
            <a:tailEnd/>
          </a:ln>
          <a:effectLst/>
        </p:spPr>
        <p:txBody>
          <a:bodyPr lIns="72574" tIns="36287" rIns="72574" bIns="36287">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单击填加标题</a:t>
            </a: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p:txBody>
      </p:sp>
      <p:sp>
        <p:nvSpPr>
          <p:cNvPr id="124" name="Text Box 45"/>
          <p:cNvSpPr>
            <a:spLocks noChangeArrowheads="1"/>
          </p:cNvSpPr>
          <p:nvPr/>
        </p:nvSpPr>
        <p:spPr bwMode="auto">
          <a:xfrm>
            <a:off x="5511800" y="3551511"/>
            <a:ext cx="2973388" cy="725487"/>
          </a:xfrm>
          <a:prstGeom prst="rect">
            <a:avLst/>
          </a:prstGeom>
          <a:noFill/>
          <a:ln w="9525">
            <a:noFill/>
            <a:miter lim="800000"/>
            <a:headEnd/>
            <a:tailEnd/>
          </a:ln>
          <a:effectLst/>
        </p:spPr>
        <p:txBody>
          <a:bodyPr lIns="72574" tIns="36287" rIns="72574" bIns="36287">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单击填加标题</a:t>
            </a: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a:p>
            <a:pPr marL="0" marR="0" lvl="2" indent="0" defTabSz="914400" eaLnBrk="0" fontAlgn="auto" latinLnBrk="0" hangingPunct="0">
              <a:lnSpc>
                <a:spcPct val="100000"/>
              </a:lnSpc>
              <a:spcBef>
                <a:spcPts val="0"/>
              </a:spcBef>
              <a:spcAft>
                <a:spcPts val="0"/>
              </a:spcAft>
              <a:buClr>
                <a:srgbClr val="0070C0"/>
              </a:buClr>
              <a:buSzPct val="80000"/>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rPr>
              <a:t>点击添加文本点击添加文本</a:t>
            </a:r>
            <a:endParaRPr kumimoji="0" lang="en-US" sz="14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1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450"/>
                            </p:stCondLst>
                            <p:childTnLst>
                              <p:par>
                                <p:cTn id="26" presetID="21" presetClass="entr" presetSubtype="1" fill="hold" grpId="0" nodeType="after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wheel(1)">
                                      <p:cBhvr>
                                        <p:cTn id="28" dur="1000"/>
                                        <p:tgtEl>
                                          <p:spTgt spid="116"/>
                                        </p:tgtEl>
                                      </p:cBhvr>
                                    </p:animEffect>
                                  </p:childTnLst>
                                </p:cTn>
                              </p:par>
                            </p:childTnLst>
                          </p:cTn>
                        </p:par>
                        <p:par>
                          <p:cTn id="29" fill="hold">
                            <p:stCondLst>
                              <p:cond delay="3450"/>
                            </p:stCondLst>
                            <p:childTnLst>
                              <p:par>
                                <p:cTn id="30" presetID="49" presetClass="entr" presetSubtype="0" decel="100000"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p:cTn id="32" dur="500" fill="hold"/>
                                        <p:tgtEl>
                                          <p:spTgt spid="117"/>
                                        </p:tgtEl>
                                        <p:attrNameLst>
                                          <p:attrName>ppt_w</p:attrName>
                                        </p:attrNameLst>
                                      </p:cBhvr>
                                      <p:tavLst>
                                        <p:tav tm="0">
                                          <p:val>
                                            <p:fltVal val="0"/>
                                          </p:val>
                                        </p:tav>
                                        <p:tav tm="100000">
                                          <p:val>
                                            <p:strVal val="#ppt_w"/>
                                          </p:val>
                                        </p:tav>
                                      </p:tavLst>
                                    </p:anim>
                                    <p:anim calcmode="lin" valueType="num">
                                      <p:cBhvr>
                                        <p:cTn id="33" dur="500" fill="hold"/>
                                        <p:tgtEl>
                                          <p:spTgt spid="117"/>
                                        </p:tgtEl>
                                        <p:attrNameLst>
                                          <p:attrName>ppt_h</p:attrName>
                                        </p:attrNameLst>
                                      </p:cBhvr>
                                      <p:tavLst>
                                        <p:tav tm="0">
                                          <p:val>
                                            <p:fltVal val="0"/>
                                          </p:val>
                                        </p:tav>
                                        <p:tav tm="100000">
                                          <p:val>
                                            <p:strVal val="#ppt_h"/>
                                          </p:val>
                                        </p:tav>
                                      </p:tavLst>
                                    </p:anim>
                                    <p:anim calcmode="lin" valueType="num">
                                      <p:cBhvr>
                                        <p:cTn id="34" dur="500" fill="hold"/>
                                        <p:tgtEl>
                                          <p:spTgt spid="117"/>
                                        </p:tgtEl>
                                        <p:attrNameLst>
                                          <p:attrName>style.rotation</p:attrName>
                                        </p:attrNameLst>
                                      </p:cBhvr>
                                      <p:tavLst>
                                        <p:tav tm="0">
                                          <p:val>
                                            <p:fltVal val="360"/>
                                          </p:val>
                                        </p:tav>
                                        <p:tav tm="100000">
                                          <p:val>
                                            <p:fltVal val="0"/>
                                          </p:val>
                                        </p:tav>
                                      </p:tavLst>
                                    </p:anim>
                                    <p:animEffect>
                                      <p:cBhvr>
                                        <p:cTn id="35" dur="500"/>
                                        <p:tgtEl>
                                          <p:spTgt spid="117"/>
                                        </p:tgtEl>
                                      </p:cBhvr>
                                    </p:animEffect>
                                  </p:childTnLst>
                                </p:cTn>
                              </p:par>
                            </p:childTnLst>
                          </p:cTn>
                        </p:par>
                        <p:par>
                          <p:cTn id="36" fill="hold">
                            <p:stCondLst>
                              <p:cond delay="3950"/>
                            </p:stCondLst>
                            <p:childTnLst>
                              <p:par>
                                <p:cTn id="37" presetID="49" presetClass="entr" presetSubtype="0" decel="100000" fill="hold" grpId="0" nodeType="afterEffect">
                                  <p:stCondLst>
                                    <p:cond delay="0"/>
                                  </p:stCondLst>
                                  <p:childTnLst>
                                    <p:set>
                                      <p:cBhvr>
                                        <p:cTn id="38" dur="1" fill="hold">
                                          <p:stCondLst>
                                            <p:cond delay="0"/>
                                          </p:stCondLst>
                                        </p:cTn>
                                        <p:tgtEl>
                                          <p:spTgt spid="121"/>
                                        </p:tgtEl>
                                        <p:attrNameLst>
                                          <p:attrName>style.visibility</p:attrName>
                                        </p:attrNameLst>
                                      </p:cBhvr>
                                      <p:to>
                                        <p:strVal val="visible"/>
                                      </p:to>
                                    </p:set>
                                    <p:anim calcmode="lin" valueType="num">
                                      <p:cBhvr>
                                        <p:cTn id="39" dur="500" fill="hold"/>
                                        <p:tgtEl>
                                          <p:spTgt spid="121"/>
                                        </p:tgtEl>
                                        <p:attrNameLst>
                                          <p:attrName>ppt_w</p:attrName>
                                        </p:attrNameLst>
                                      </p:cBhvr>
                                      <p:tavLst>
                                        <p:tav tm="0">
                                          <p:val>
                                            <p:fltVal val="0"/>
                                          </p:val>
                                        </p:tav>
                                        <p:tav tm="100000">
                                          <p:val>
                                            <p:strVal val="#ppt_w"/>
                                          </p:val>
                                        </p:tav>
                                      </p:tavLst>
                                    </p:anim>
                                    <p:anim calcmode="lin" valueType="num">
                                      <p:cBhvr>
                                        <p:cTn id="40" dur="500" fill="hold"/>
                                        <p:tgtEl>
                                          <p:spTgt spid="121"/>
                                        </p:tgtEl>
                                        <p:attrNameLst>
                                          <p:attrName>ppt_h</p:attrName>
                                        </p:attrNameLst>
                                      </p:cBhvr>
                                      <p:tavLst>
                                        <p:tav tm="0">
                                          <p:val>
                                            <p:fltVal val="0"/>
                                          </p:val>
                                        </p:tav>
                                        <p:tav tm="100000">
                                          <p:val>
                                            <p:strVal val="#ppt_h"/>
                                          </p:val>
                                        </p:tav>
                                      </p:tavLst>
                                    </p:anim>
                                    <p:anim calcmode="lin" valueType="num">
                                      <p:cBhvr>
                                        <p:cTn id="41" dur="500" fill="hold"/>
                                        <p:tgtEl>
                                          <p:spTgt spid="121"/>
                                        </p:tgtEl>
                                        <p:attrNameLst>
                                          <p:attrName>style.rotation</p:attrName>
                                        </p:attrNameLst>
                                      </p:cBhvr>
                                      <p:tavLst>
                                        <p:tav tm="0">
                                          <p:val>
                                            <p:fltVal val="360"/>
                                          </p:val>
                                        </p:tav>
                                        <p:tav tm="100000">
                                          <p:val>
                                            <p:fltVal val="0"/>
                                          </p:val>
                                        </p:tav>
                                      </p:tavLst>
                                    </p:anim>
                                    <p:animEffect>
                                      <p:cBhvr>
                                        <p:cTn id="42" dur="500"/>
                                        <p:tgtEl>
                                          <p:spTgt spid="121"/>
                                        </p:tgtEl>
                                      </p:cBhvr>
                                    </p:animEffect>
                                  </p:childTnLst>
                                </p:cTn>
                              </p:par>
                            </p:childTnLst>
                          </p:cTn>
                        </p:par>
                        <p:par>
                          <p:cTn id="43" fill="hold">
                            <p:stCondLst>
                              <p:cond delay="4450"/>
                            </p:stCondLst>
                            <p:childTnLst>
                              <p:par>
                                <p:cTn id="44" presetID="22" presetClass="entr" presetSubtype="8" fill="hold" grpId="0" nodeType="after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left)">
                                      <p:cBhvr>
                                        <p:cTn id="46" dur="500"/>
                                        <p:tgtEl>
                                          <p:spTgt spid="122"/>
                                        </p:tgtEl>
                                      </p:cBhvr>
                                    </p:animEffect>
                                  </p:childTnLst>
                                </p:cTn>
                              </p:par>
                            </p:childTnLst>
                          </p:cTn>
                        </p:par>
                        <p:par>
                          <p:cTn id="47" fill="hold">
                            <p:stCondLst>
                              <p:cond delay="4950"/>
                            </p:stCondLst>
                            <p:childTnLst>
                              <p:par>
                                <p:cTn id="48" presetID="22" presetClass="entr" presetSubtype="8"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left)">
                                      <p:cBhvr>
                                        <p:cTn id="50" dur="500"/>
                                        <p:tgtEl>
                                          <p:spTgt spid="123"/>
                                        </p:tgtEl>
                                      </p:cBhvr>
                                    </p:animEffect>
                                  </p:childTnLst>
                                </p:cTn>
                              </p:par>
                            </p:childTnLst>
                          </p:cTn>
                        </p:par>
                        <p:par>
                          <p:cTn id="51" fill="hold">
                            <p:stCondLst>
                              <p:cond delay="5450"/>
                            </p:stCondLst>
                            <p:childTnLst>
                              <p:par>
                                <p:cTn id="52" presetID="22" presetClass="entr" presetSubtype="8" fill="hold" grpId="0"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wipe(left)">
                                      <p:cBhvr>
                                        <p:cTn id="5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6" grpId="0" animBg="1"/>
      <p:bldP spid="121" grpId="0"/>
      <p:bldP spid="122" grpId="0" bldLvl="0" autoUpdateAnimBg="0"/>
      <p:bldP spid="123" grpId="0" bldLvl="0" autoUpdateAnimBg="0"/>
      <p:bldP spid="124"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1"/>
          <p:cNvSpPr/>
          <p:nvPr/>
        </p:nvSpPr>
        <p:spPr>
          <a:xfrm>
            <a:off x="971600" y="1419622"/>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 name="椭圆 7"/>
          <p:cNvSpPr/>
          <p:nvPr/>
        </p:nvSpPr>
        <p:spPr>
          <a:xfrm>
            <a:off x="6228183" y="1434919"/>
            <a:ext cx="1872208" cy="18722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椭圆 1"/>
          <p:cNvSpPr/>
          <p:nvPr/>
        </p:nvSpPr>
        <p:spPr>
          <a:xfrm>
            <a:off x="2722865" y="143491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 name="椭圆 1"/>
          <p:cNvSpPr/>
          <p:nvPr/>
        </p:nvSpPr>
        <p:spPr>
          <a:xfrm>
            <a:off x="4474130" y="143491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 name="TextBox 10"/>
          <p:cNvSpPr txBox="1"/>
          <p:nvPr/>
        </p:nvSpPr>
        <p:spPr>
          <a:xfrm>
            <a:off x="1582819" y="1430135"/>
            <a:ext cx="691215" cy="584775"/>
          </a:xfrm>
          <a:prstGeom prst="rect">
            <a:avLst/>
          </a:prstGeom>
          <a:noFill/>
        </p:spPr>
        <p:txBody>
          <a:bodyPr wrap="none" rtlCol="0">
            <a:spAutoFit/>
          </a:bodyPr>
          <a:lstStyle/>
          <a:p>
            <a:r>
              <a:rPr lang="en-US" altLang="zh-CN" sz="3200" b="1" dirty="0">
                <a:solidFill>
                  <a:schemeClr val="bg1"/>
                </a:solidFill>
                <a:latin typeface="微软雅黑" pitchFamily="34" charset="-122"/>
                <a:ea typeface="微软雅黑" pitchFamily="34" charset="-122"/>
              </a:rPr>
              <a:t>01</a:t>
            </a:r>
            <a:endParaRPr lang="zh-CN" altLang="en-US" sz="3200" b="1" dirty="0">
              <a:solidFill>
                <a:schemeClr val="bg1"/>
              </a:solidFill>
              <a:latin typeface="微软雅黑" pitchFamily="34" charset="-122"/>
              <a:ea typeface="微软雅黑" pitchFamily="34" charset="-122"/>
            </a:endParaRPr>
          </a:p>
        </p:txBody>
      </p:sp>
      <p:sp>
        <p:nvSpPr>
          <p:cNvPr id="12" name="TextBox 11"/>
          <p:cNvSpPr txBox="1"/>
          <p:nvPr/>
        </p:nvSpPr>
        <p:spPr>
          <a:xfrm>
            <a:off x="3362955" y="1430135"/>
            <a:ext cx="691215" cy="584775"/>
          </a:xfrm>
          <a:prstGeom prst="rect">
            <a:avLst/>
          </a:prstGeom>
          <a:noFill/>
        </p:spPr>
        <p:txBody>
          <a:bodyPr wrap="none" rtlCol="0">
            <a:spAutoFit/>
          </a:bodyPr>
          <a:lstStyle/>
          <a:p>
            <a:r>
              <a:rPr lang="en-US" altLang="zh-CN" sz="3200" b="1" dirty="0">
                <a:solidFill>
                  <a:schemeClr val="bg1"/>
                </a:solidFill>
                <a:latin typeface="微软雅黑" pitchFamily="34" charset="-122"/>
                <a:ea typeface="微软雅黑" pitchFamily="34" charset="-122"/>
              </a:rPr>
              <a:t>02</a:t>
            </a:r>
            <a:endParaRPr lang="zh-CN" altLang="en-US" sz="3200" b="1" dirty="0">
              <a:solidFill>
                <a:schemeClr val="bg1"/>
              </a:solidFill>
              <a:latin typeface="微软雅黑" pitchFamily="34" charset="-122"/>
              <a:ea typeface="微软雅黑" pitchFamily="34" charset="-122"/>
            </a:endParaRPr>
          </a:p>
        </p:txBody>
      </p:sp>
      <p:sp>
        <p:nvSpPr>
          <p:cNvPr id="13" name="TextBox 12"/>
          <p:cNvSpPr txBox="1"/>
          <p:nvPr/>
        </p:nvSpPr>
        <p:spPr>
          <a:xfrm>
            <a:off x="5074463" y="1430135"/>
            <a:ext cx="691215" cy="584775"/>
          </a:xfrm>
          <a:prstGeom prst="rect">
            <a:avLst/>
          </a:prstGeom>
          <a:noFill/>
        </p:spPr>
        <p:txBody>
          <a:bodyPr wrap="none" rtlCol="0">
            <a:spAutoFit/>
          </a:bodyPr>
          <a:lstStyle/>
          <a:p>
            <a:r>
              <a:rPr lang="en-US" altLang="zh-CN" sz="3200" b="1" dirty="0">
                <a:solidFill>
                  <a:schemeClr val="bg1"/>
                </a:solidFill>
                <a:latin typeface="微软雅黑" pitchFamily="34" charset="-122"/>
                <a:ea typeface="微软雅黑" pitchFamily="34" charset="-122"/>
              </a:rPr>
              <a:t>03</a:t>
            </a:r>
            <a:endParaRPr lang="zh-CN" altLang="en-US" sz="3200" b="1" dirty="0">
              <a:solidFill>
                <a:schemeClr val="bg1"/>
              </a:solidFill>
              <a:latin typeface="微软雅黑" pitchFamily="34" charset="-122"/>
              <a:ea typeface="微软雅黑" pitchFamily="34" charset="-122"/>
            </a:endParaRPr>
          </a:p>
        </p:txBody>
      </p:sp>
      <p:sp>
        <p:nvSpPr>
          <p:cNvPr id="14" name="TextBox 13"/>
          <p:cNvSpPr txBox="1"/>
          <p:nvPr/>
        </p:nvSpPr>
        <p:spPr>
          <a:xfrm>
            <a:off x="6888988" y="1430135"/>
            <a:ext cx="691215" cy="584775"/>
          </a:xfrm>
          <a:prstGeom prst="rect">
            <a:avLst/>
          </a:prstGeom>
          <a:noFill/>
        </p:spPr>
        <p:txBody>
          <a:bodyPr wrap="none" rtlCol="0">
            <a:spAutoFit/>
          </a:bodyPr>
          <a:lstStyle/>
          <a:p>
            <a:r>
              <a:rPr lang="en-US" altLang="zh-CN" sz="3200" b="1" dirty="0">
                <a:solidFill>
                  <a:schemeClr val="bg1"/>
                </a:solidFill>
                <a:latin typeface="微软雅黑" pitchFamily="34" charset="-122"/>
                <a:ea typeface="微软雅黑" pitchFamily="34" charset="-122"/>
              </a:rPr>
              <a:t>04</a:t>
            </a:r>
            <a:endParaRPr lang="zh-CN" altLang="en-US" sz="3200" b="1" dirty="0">
              <a:solidFill>
                <a:schemeClr val="bg1"/>
              </a:solidFill>
              <a:latin typeface="微软雅黑" pitchFamily="34" charset="-122"/>
              <a:ea typeface="微软雅黑" pitchFamily="34" charset="-122"/>
            </a:endParaRPr>
          </a:p>
        </p:txBody>
      </p:sp>
      <p:cxnSp>
        <p:nvCxnSpPr>
          <p:cNvPr id="15" name="直接连接符 14"/>
          <p:cNvCxnSpPr/>
          <p:nvPr/>
        </p:nvCxnSpPr>
        <p:spPr>
          <a:xfrm>
            <a:off x="1187623" y="201491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56003" y="201491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707267" y="201491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67363" y="201491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8288" y="2132746"/>
            <a:ext cx="1747075" cy="41934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itchFamily="34" charset="-122"/>
                <a:ea typeface="微软雅黑" pitchFamily="34" charset="-122"/>
              </a:rPr>
              <a:t>点此输入标题</a:t>
            </a:r>
          </a:p>
        </p:txBody>
      </p:sp>
      <p:sp>
        <p:nvSpPr>
          <p:cNvPr id="20" name="TextBox 19"/>
          <p:cNvSpPr txBox="1"/>
          <p:nvPr/>
        </p:nvSpPr>
        <p:spPr>
          <a:xfrm>
            <a:off x="1060177" y="2478668"/>
            <a:ext cx="1747075" cy="361637"/>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itchFamily="34" charset="-122"/>
                <a:ea typeface="微软雅黑" pitchFamily="34" charset="-122"/>
              </a:rPr>
              <a:t>点此输入文字</a:t>
            </a:r>
          </a:p>
        </p:txBody>
      </p:sp>
      <p:sp>
        <p:nvSpPr>
          <p:cNvPr id="21" name="TextBox 20"/>
          <p:cNvSpPr txBox="1"/>
          <p:nvPr/>
        </p:nvSpPr>
        <p:spPr>
          <a:xfrm>
            <a:off x="2810803" y="2132746"/>
            <a:ext cx="1747075" cy="41934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itchFamily="34" charset="-122"/>
                <a:ea typeface="微软雅黑" pitchFamily="34" charset="-122"/>
              </a:rPr>
              <a:t>点此输入标题</a:t>
            </a:r>
          </a:p>
        </p:txBody>
      </p:sp>
      <p:sp>
        <p:nvSpPr>
          <p:cNvPr id="22" name="TextBox 21"/>
          <p:cNvSpPr txBox="1"/>
          <p:nvPr/>
        </p:nvSpPr>
        <p:spPr>
          <a:xfrm>
            <a:off x="2832692" y="2478668"/>
            <a:ext cx="1747075" cy="361637"/>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itchFamily="34" charset="-122"/>
                <a:ea typeface="微软雅黑" pitchFamily="34" charset="-122"/>
              </a:rPr>
              <a:t>点此输入文字</a:t>
            </a:r>
          </a:p>
        </p:txBody>
      </p:sp>
      <p:sp>
        <p:nvSpPr>
          <p:cNvPr id="23" name="TextBox 22"/>
          <p:cNvSpPr txBox="1"/>
          <p:nvPr/>
        </p:nvSpPr>
        <p:spPr>
          <a:xfrm>
            <a:off x="4568764" y="2132746"/>
            <a:ext cx="1747075" cy="41934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itchFamily="34" charset="-122"/>
                <a:ea typeface="微软雅黑" pitchFamily="34" charset="-122"/>
              </a:rPr>
              <a:t>点此输入标题</a:t>
            </a:r>
          </a:p>
        </p:txBody>
      </p:sp>
      <p:sp>
        <p:nvSpPr>
          <p:cNvPr id="24" name="TextBox 23"/>
          <p:cNvSpPr txBox="1"/>
          <p:nvPr/>
        </p:nvSpPr>
        <p:spPr>
          <a:xfrm>
            <a:off x="4590653" y="2478668"/>
            <a:ext cx="1747075" cy="361637"/>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itchFamily="34" charset="-122"/>
                <a:ea typeface="微软雅黑" pitchFamily="34" charset="-122"/>
              </a:rPr>
              <a:t>点此输入文字</a:t>
            </a:r>
          </a:p>
        </p:txBody>
      </p:sp>
      <p:sp>
        <p:nvSpPr>
          <p:cNvPr id="25" name="TextBox 24"/>
          <p:cNvSpPr txBox="1"/>
          <p:nvPr/>
        </p:nvSpPr>
        <p:spPr>
          <a:xfrm>
            <a:off x="6370386" y="2160993"/>
            <a:ext cx="1747075" cy="419346"/>
          </a:xfrm>
          <a:prstGeom prst="rect">
            <a:avLst/>
          </a:prstGeom>
          <a:noFill/>
        </p:spPr>
        <p:txBody>
          <a:bodyPr wrap="square" rtlCol="0">
            <a:spAutoFit/>
          </a:bodyPr>
          <a:lstStyle/>
          <a:p>
            <a:pPr algn="just">
              <a:lnSpc>
                <a:spcPct val="125000"/>
              </a:lnSpc>
            </a:pPr>
            <a:r>
              <a:rPr lang="zh-CN" altLang="en-US" sz="1700" b="1" dirty="0">
                <a:solidFill>
                  <a:schemeClr val="bg1"/>
                </a:solidFill>
                <a:latin typeface="微软雅黑" pitchFamily="34" charset="-122"/>
                <a:ea typeface="微软雅黑" pitchFamily="34" charset="-122"/>
              </a:rPr>
              <a:t>点此输入标题</a:t>
            </a:r>
          </a:p>
        </p:txBody>
      </p:sp>
      <p:sp>
        <p:nvSpPr>
          <p:cNvPr id="26" name="TextBox 25"/>
          <p:cNvSpPr txBox="1"/>
          <p:nvPr/>
        </p:nvSpPr>
        <p:spPr>
          <a:xfrm>
            <a:off x="6392275" y="2506915"/>
            <a:ext cx="1747075" cy="361637"/>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itchFamily="34" charset="-122"/>
                <a:ea typeface="微软雅黑" pitchFamily="34" charset="-122"/>
              </a:rPr>
              <a:t>点此输入文字</a:t>
            </a:r>
          </a:p>
        </p:txBody>
      </p:sp>
      <p:sp>
        <p:nvSpPr>
          <p:cNvPr id="27" name="等腰三角形 26"/>
          <p:cNvSpPr/>
          <p:nvPr/>
        </p:nvSpPr>
        <p:spPr>
          <a:xfrm rot="5400000">
            <a:off x="1058899" y="3887758"/>
            <a:ext cx="288032" cy="248304"/>
          </a:xfrm>
          <a:prstGeom prst="triangle">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8" name="TextBox 27"/>
          <p:cNvSpPr txBox="1"/>
          <p:nvPr/>
        </p:nvSpPr>
        <p:spPr>
          <a:xfrm>
            <a:off x="1361259" y="3683717"/>
            <a:ext cx="6521752"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这里输入简单的文字概述里输入简单文字概述输入简单的文字概述里输入输入里这里输入简单的文字概述里输入简单文字概述</a:t>
            </a:r>
            <a:endParaRPr lang="en-US" altLang="zh-CN" sz="14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3" presetClass="entr" presetSubtype="3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ppt_w</p:attrName>
                                        </p:attrNameLst>
                                      </p:cBhvr>
                                      <p:tavLst>
                                        <p:tav tm="0">
                                          <p:val>
                                            <p:strVal val="4*#ppt_w"/>
                                          </p:val>
                                        </p:tav>
                                        <p:tav tm="100000">
                                          <p:val>
                                            <p:strVal val="#ppt_w"/>
                                          </p:val>
                                        </p:tav>
                                      </p:tavLst>
                                    </p:anim>
                                    <p:anim calcmode="lin" valueType="num">
                                      <p:cBhvr>
                                        <p:cTn id="22" dur="250" fill="hold"/>
                                        <p:tgtEl>
                                          <p:spTgt spid="7"/>
                                        </p:tgtEl>
                                        <p:attrNameLst>
                                          <p:attrName>ppt_h</p:attrName>
                                        </p:attrNameLst>
                                      </p:cBhvr>
                                      <p:tavLst>
                                        <p:tav tm="0">
                                          <p:val>
                                            <p:strVal val="4*#ppt_h"/>
                                          </p:val>
                                        </p:tav>
                                        <p:tav tm="100000">
                                          <p:val>
                                            <p:strVal val="#ppt_h"/>
                                          </p:val>
                                        </p:tav>
                                      </p:tavLst>
                                    </p:anim>
                                  </p:childTnLst>
                                </p:cTn>
                              </p:par>
                              <p:par>
                                <p:cTn id="23" presetID="23" presetClass="entr" presetSubtype="32"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p:cTn id="25" dur="250" fill="hold"/>
                                        <p:tgtEl>
                                          <p:spTgt spid="9"/>
                                        </p:tgtEl>
                                        <p:attrNameLst>
                                          <p:attrName>ppt_w</p:attrName>
                                        </p:attrNameLst>
                                      </p:cBhvr>
                                      <p:tavLst>
                                        <p:tav tm="0">
                                          <p:val>
                                            <p:strVal val="4*#ppt_w"/>
                                          </p:val>
                                        </p:tav>
                                        <p:tav tm="100000">
                                          <p:val>
                                            <p:strVal val="#ppt_w"/>
                                          </p:val>
                                        </p:tav>
                                      </p:tavLst>
                                    </p:anim>
                                    <p:anim calcmode="lin" valueType="num">
                                      <p:cBhvr>
                                        <p:cTn id="26" dur="250" fill="hold"/>
                                        <p:tgtEl>
                                          <p:spTgt spid="9"/>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ppt_w</p:attrName>
                                        </p:attrNameLst>
                                      </p:cBhvr>
                                      <p:tavLst>
                                        <p:tav tm="0">
                                          <p:val>
                                            <p:strVal val="4*#ppt_w"/>
                                          </p:val>
                                        </p:tav>
                                        <p:tav tm="100000">
                                          <p:val>
                                            <p:strVal val="#ppt_w"/>
                                          </p:val>
                                        </p:tav>
                                      </p:tavLst>
                                    </p:anim>
                                    <p:anim calcmode="lin" valueType="num">
                                      <p:cBhvr>
                                        <p:cTn id="30" dur="250" fill="hold"/>
                                        <p:tgtEl>
                                          <p:spTgt spid="10"/>
                                        </p:tgtEl>
                                        <p:attrNameLst>
                                          <p:attrName>ppt_h</p:attrName>
                                        </p:attrNameLst>
                                      </p:cBhvr>
                                      <p:tavLst>
                                        <p:tav tm="0">
                                          <p:val>
                                            <p:strVal val="4*#ppt_h"/>
                                          </p:val>
                                        </p:tav>
                                        <p:tav tm="100000">
                                          <p:val>
                                            <p:strVal val="#ppt_h"/>
                                          </p:val>
                                        </p:tav>
                                      </p:tavLst>
                                    </p:anim>
                                  </p:childTnLst>
                                </p:cTn>
                              </p:par>
                              <p:par>
                                <p:cTn id="31" presetID="23" presetClass="entr" presetSubtype="32" fill="hold" grpId="0" nodeType="withEffect">
                                  <p:stCondLst>
                                    <p:cond delay="750"/>
                                  </p:stCondLst>
                                  <p:childTnLst>
                                    <p:set>
                                      <p:cBhvr>
                                        <p:cTn id="32" dur="1" fill="hold">
                                          <p:stCondLst>
                                            <p:cond delay="0"/>
                                          </p:stCondLst>
                                        </p:cTn>
                                        <p:tgtEl>
                                          <p:spTgt spid="8"/>
                                        </p:tgtEl>
                                        <p:attrNameLst>
                                          <p:attrName>style.visibility</p:attrName>
                                        </p:attrNameLst>
                                      </p:cBhvr>
                                      <p:to>
                                        <p:strVal val="visible"/>
                                      </p:to>
                                    </p:set>
                                    <p:anim calcmode="lin" valueType="num">
                                      <p:cBhvr>
                                        <p:cTn id="33" dur="250" fill="hold"/>
                                        <p:tgtEl>
                                          <p:spTgt spid="8"/>
                                        </p:tgtEl>
                                        <p:attrNameLst>
                                          <p:attrName>ppt_w</p:attrName>
                                        </p:attrNameLst>
                                      </p:cBhvr>
                                      <p:tavLst>
                                        <p:tav tm="0">
                                          <p:val>
                                            <p:strVal val="4*#ppt_w"/>
                                          </p:val>
                                        </p:tav>
                                        <p:tav tm="100000">
                                          <p:val>
                                            <p:strVal val="#ppt_w"/>
                                          </p:val>
                                        </p:tav>
                                      </p:tavLst>
                                    </p:anim>
                                    <p:anim calcmode="lin" valueType="num">
                                      <p:cBhvr>
                                        <p:cTn id="34" dur="250" fill="hold"/>
                                        <p:tgtEl>
                                          <p:spTgt spid="8"/>
                                        </p:tgtEl>
                                        <p:attrNameLst>
                                          <p:attrName>ppt_h</p:attrName>
                                        </p:attrNameLst>
                                      </p:cBhvr>
                                      <p:tavLst>
                                        <p:tav tm="0">
                                          <p:val>
                                            <p:strVal val="4*#ppt_h"/>
                                          </p:val>
                                        </p:tav>
                                        <p:tav tm="100000">
                                          <p:val>
                                            <p:strVal val="#ppt_h"/>
                                          </p:val>
                                        </p:tav>
                                      </p:tavLst>
                                    </p:anim>
                                  </p:childTnLst>
                                </p:cTn>
                              </p:par>
                            </p:childTnLst>
                          </p:cTn>
                        </p:par>
                        <p:par>
                          <p:cTn id="35" fill="hold">
                            <p:stCondLst>
                              <p:cond delay="245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22" presetClass="entr" presetSubtype="8" fill="hold"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nodeType="withEffect">
                                  <p:stCondLst>
                                    <p:cond delay="25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nodeType="with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nodeType="withEffect">
                                  <p:stCondLst>
                                    <p:cond delay="25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3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0"/>
                                        </p:tgtEl>
                                        <p:attrNameLst>
                                          <p:attrName>ppt_y</p:attrName>
                                        </p:attrNameLst>
                                      </p:cBhvr>
                                      <p:tavLst>
                                        <p:tav tm="0">
                                          <p:val>
                                            <p:strVal val="#ppt_y"/>
                                          </p:val>
                                        </p:tav>
                                        <p:tav tm="100000">
                                          <p:val>
                                            <p:strVal val="#ppt_y"/>
                                          </p:val>
                                        </p:tav>
                                      </p:tavLst>
                                    </p:anim>
                                    <p:anim calcmode="lin" valueType="num">
                                      <p:cBhvr>
                                        <p:cTn id="6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0"/>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9"/>
                                        </p:tgtEl>
                                        <p:attrNameLst>
                                          <p:attrName>ppt_y</p:attrName>
                                        </p:attrNameLst>
                                      </p:cBhvr>
                                      <p:tavLst>
                                        <p:tav tm="0">
                                          <p:val>
                                            <p:strVal val="#ppt_y"/>
                                          </p:val>
                                        </p:tav>
                                        <p:tav tm="100000">
                                          <p:val>
                                            <p:strVal val="#ppt_y"/>
                                          </p:val>
                                        </p:tav>
                                      </p:tavLst>
                                    </p:anim>
                                    <p:anim calcmode="lin" valueType="num">
                                      <p:cBhvr>
                                        <p:cTn id="7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9"/>
                                        </p:tgtEl>
                                      </p:cBhvr>
                                    </p:animEffect>
                                  </p:childTnLst>
                                </p:cTn>
                              </p:par>
                            </p:childTnLst>
                          </p:cTn>
                        </p:par>
                        <p:par>
                          <p:cTn id="75" fill="hold">
                            <p:stCondLst>
                              <p:cond delay="39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2"/>
                                        </p:tgtEl>
                                        <p:attrNameLst>
                                          <p:attrName>ppt_y</p:attrName>
                                        </p:attrNameLst>
                                      </p:cBhvr>
                                      <p:tavLst>
                                        <p:tav tm="0">
                                          <p:val>
                                            <p:strVal val="#ppt_y"/>
                                          </p:val>
                                        </p:tav>
                                        <p:tav tm="100000">
                                          <p:val>
                                            <p:strVal val="#ppt_y"/>
                                          </p:val>
                                        </p:tav>
                                      </p:tavLst>
                                    </p:anim>
                                    <p:anim calcmode="lin" valueType="num">
                                      <p:cBhvr>
                                        <p:cTn id="8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2"/>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1"/>
                                        </p:tgtEl>
                                        <p:attrNameLst>
                                          <p:attrName>ppt_y</p:attrName>
                                        </p:attrNameLst>
                                      </p:cBhvr>
                                      <p:tavLst>
                                        <p:tav tm="0">
                                          <p:val>
                                            <p:strVal val="#ppt_y"/>
                                          </p:val>
                                        </p:tav>
                                        <p:tav tm="100000">
                                          <p:val>
                                            <p:strVal val="#ppt_y"/>
                                          </p:val>
                                        </p:tav>
                                      </p:tavLst>
                                    </p:anim>
                                    <p:anim calcmode="lin" valueType="num">
                                      <p:cBhvr>
                                        <p:cTn id="8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1"/>
                                        </p:tgtEl>
                                      </p:cBhvr>
                                    </p:animEffect>
                                  </p:childTnLst>
                                </p:cTn>
                              </p:par>
                            </p:childTnLst>
                          </p:cTn>
                        </p:par>
                        <p:par>
                          <p:cTn id="90" fill="hold">
                            <p:stCondLst>
                              <p:cond delay="470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4"/>
                                        </p:tgtEl>
                                        <p:attrNameLst>
                                          <p:attrName>ppt_y</p:attrName>
                                        </p:attrNameLst>
                                      </p:cBhvr>
                                      <p:tavLst>
                                        <p:tav tm="0">
                                          <p:val>
                                            <p:strVal val="#ppt_y"/>
                                          </p:val>
                                        </p:tav>
                                        <p:tav tm="100000">
                                          <p:val>
                                            <p:strVal val="#ppt_y"/>
                                          </p:val>
                                        </p:tav>
                                      </p:tavLst>
                                    </p:anim>
                                    <p:anim calcmode="lin" valueType="num">
                                      <p:cBhvr>
                                        <p:cTn id="9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4"/>
                                        </p:tgtEl>
                                      </p:cBhvr>
                                    </p:animEffect>
                                  </p:childTnLst>
                                </p:cTn>
                              </p:par>
                              <p:par>
                                <p:cTn id="98" presetID="41" presetClass="entr" presetSubtype="0" fill="hold" grpId="0" nodeType="withEffect">
                                  <p:stCondLst>
                                    <p:cond delay="0"/>
                                  </p:stCondLst>
                                  <p:iterate type="lt">
                                    <p:tmPct val="10000"/>
                                  </p:iterate>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23"/>
                                        </p:tgtEl>
                                        <p:attrNameLst>
                                          <p:attrName>ppt_y</p:attrName>
                                        </p:attrNameLst>
                                      </p:cBhvr>
                                      <p:tavLst>
                                        <p:tav tm="0">
                                          <p:val>
                                            <p:strVal val="#ppt_y"/>
                                          </p:val>
                                        </p:tav>
                                        <p:tav tm="100000">
                                          <p:val>
                                            <p:strVal val="#ppt_y"/>
                                          </p:val>
                                        </p:tav>
                                      </p:tavLst>
                                    </p:anim>
                                    <p:anim calcmode="lin" valueType="num">
                                      <p:cBhvr>
                                        <p:cTn id="10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23"/>
                                        </p:tgtEl>
                                      </p:cBhvr>
                                    </p:animEffect>
                                  </p:childTnLst>
                                </p:cTn>
                              </p:par>
                            </p:childTnLst>
                          </p:cTn>
                        </p:par>
                        <p:par>
                          <p:cTn id="105" fill="hold">
                            <p:stCondLst>
                              <p:cond delay="545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6"/>
                                        </p:tgtEl>
                                        <p:attrNameLst>
                                          <p:attrName>ppt_y</p:attrName>
                                        </p:attrNameLst>
                                      </p:cBhvr>
                                      <p:tavLst>
                                        <p:tav tm="0">
                                          <p:val>
                                            <p:strVal val="#ppt_y"/>
                                          </p:val>
                                        </p:tav>
                                        <p:tav tm="100000">
                                          <p:val>
                                            <p:strVal val="#ppt_y"/>
                                          </p:val>
                                        </p:tav>
                                      </p:tavLst>
                                    </p:anim>
                                    <p:anim calcmode="lin" valueType="num">
                                      <p:cBhvr>
                                        <p:cTn id="11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6"/>
                                        </p:tgtEl>
                                      </p:cBhvr>
                                    </p:animEffect>
                                  </p:childTnLst>
                                </p:cTn>
                              </p:par>
                              <p:par>
                                <p:cTn id="113" presetID="41" presetClass="entr" presetSubtype="0" fill="hold" grpId="0" nodeType="withEffect">
                                  <p:stCondLst>
                                    <p:cond delay="0"/>
                                  </p:stCondLst>
                                  <p:iterate type="lt">
                                    <p:tmPct val="10000"/>
                                  </p:iterate>
                                  <p:childTnLst>
                                    <p:set>
                                      <p:cBhvr>
                                        <p:cTn id="114" dur="1" fill="hold">
                                          <p:stCondLst>
                                            <p:cond delay="0"/>
                                          </p:stCondLst>
                                        </p:cTn>
                                        <p:tgtEl>
                                          <p:spTgt spid="25"/>
                                        </p:tgtEl>
                                        <p:attrNameLst>
                                          <p:attrName>style.visibility</p:attrName>
                                        </p:attrNameLst>
                                      </p:cBhvr>
                                      <p:to>
                                        <p:strVal val="visible"/>
                                      </p:to>
                                    </p:set>
                                    <p:anim calcmode="lin" valueType="num">
                                      <p:cBhvr>
                                        <p:cTn id="1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25"/>
                                        </p:tgtEl>
                                        <p:attrNameLst>
                                          <p:attrName>ppt_y</p:attrName>
                                        </p:attrNameLst>
                                      </p:cBhvr>
                                      <p:tavLst>
                                        <p:tav tm="0">
                                          <p:val>
                                            <p:strVal val="#ppt_y"/>
                                          </p:val>
                                        </p:tav>
                                        <p:tav tm="100000">
                                          <p:val>
                                            <p:strVal val="#ppt_y"/>
                                          </p:val>
                                        </p:tav>
                                      </p:tavLst>
                                    </p:anim>
                                    <p:anim calcmode="lin" valueType="num">
                                      <p:cBhvr>
                                        <p:cTn id="1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25"/>
                                        </p:tgtEl>
                                      </p:cBhvr>
                                    </p:animEffect>
                                  </p:childTnLst>
                                </p:cTn>
                              </p:par>
                            </p:childTnLst>
                          </p:cTn>
                        </p:par>
                        <p:par>
                          <p:cTn id="120" fill="hold">
                            <p:stCondLst>
                              <p:cond delay="6200"/>
                            </p:stCondLst>
                            <p:childTnLst>
                              <p:par>
                                <p:cTn id="121" presetID="2" presetClass="entr" presetSubtype="8"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500" fill="hold"/>
                                        <p:tgtEl>
                                          <p:spTgt spid="27"/>
                                        </p:tgtEl>
                                        <p:attrNameLst>
                                          <p:attrName>ppt_x</p:attrName>
                                        </p:attrNameLst>
                                      </p:cBhvr>
                                      <p:tavLst>
                                        <p:tav tm="0">
                                          <p:val>
                                            <p:strVal val="0-#ppt_w/2"/>
                                          </p:val>
                                        </p:tav>
                                        <p:tav tm="100000">
                                          <p:val>
                                            <p:strVal val="#ppt_x"/>
                                          </p:val>
                                        </p:tav>
                                      </p:tavLst>
                                    </p:anim>
                                    <p:anim calcmode="lin" valueType="num">
                                      <p:cBhvr additive="base">
                                        <p:cTn id="124" dur="500" fill="hold"/>
                                        <p:tgtEl>
                                          <p:spTgt spid="27"/>
                                        </p:tgtEl>
                                        <p:attrNameLst>
                                          <p:attrName>ppt_y</p:attrName>
                                        </p:attrNameLst>
                                      </p:cBhvr>
                                      <p:tavLst>
                                        <p:tav tm="0">
                                          <p:val>
                                            <p:strVal val="#ppt_y"/>
                                          </p:val>
                                        </p:tav>
                                        <p:tav tm="100000">
                                          <p:val>
                                            <p:strVal val="#ppt_y"/>
                                          </p:val>
                                        </p:tav>
                                      </p:tavLst>
                                    </p:anim>
                                  </p:childTnLst>
                                </p:cTn>
                              </p:par>
                            </p:childTnLst>
                          </p:cTn>
                        </p:par>
                        <p:par>
                          <p:cTn id="125" fill="hold">
                            <p:stCondLst>
                              <p:cond delay="6700"/>
                            </p:stCondLst>
                            <p:childTnLst>
                              <p:par>
                                <p:cTn id="126" presetID="22" presetClass="entr" presetSubtype="1"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up)">
                                      <p:cBhvr>
                                        <p:cTn id="1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p:bldP spid="12" grpId="0"/>
      <p:bldP spid="13" grpId="0"/>
      <p:bldP spid="14" grpId="0"/>
      <p:bldP spid="19" grpId="0"/>
      <p:bldP spid="20" grpId="0"/>
      <p:bldP spid="21" grpId="0"/>
      <p:bldP spid="22" grpId="0"/>
      <p:bldP spid="23" grpId="0"/>
      <p:bldP spid="24" grpId="0"/>
      <p:bldP spid="25" grpId="0"/>
      <p:bldP spid="26" grpId="0"/>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菱形 15"/>
          <p:cNvSpPr/>
          <p:nvPr/>
        </p:nvSpPr>
        <p:spPr>
          <a:xfrm>
            <a:off x="3502256" y="2404051"/>
            <a:ext cx="2108880" cy="1258460"/>
          </a:xfrm>
          <a:prstGeom prst="diamond">
            <a:avLst/>
          </a:prstGeom>
          <a:solidFill>
            <a:schemeClr val="bg1">
              <a:lumMod val="85000"/>
            </a:schemeClr>
          </a:solidFill>
          <a:ln w="25400" cap="flat" cmpd="sng" algn="ctr">
            <a:noFill/>
            <a:prstDash val="solid"/>
          </a:ln>
          <a:effectLst/>
        </p:spPr>
        <p:txBody>
          <a:bodyPr lIns="75594" tIns="37797" rIns="75594" bIns="37797" anchor="ctr"/>
          <a:lstStyle/>
          <a:p>
            <a:pPr algn="ctr">
              <a:defRPr/>
            </a:pPr>
            <a:endParaRPr lang="zh-CN" altLang="en-US" sz="1500" kern="0" dirty="0">
              <a:solidFill>
                <a:sysClr val="window" lastClr="FFFFFF"/>
              </a:solidFill>
              <a:latin typeface="Calibri"/>
              <a:ea typeface="微软雅黑" panose="020B0503020204020204" pitchFamily="34" charset="-122"/>
            </a:endParaRPr>
          </a:p>
        </p:txBody>
      </p:sp>
      <p:sp>
        <p:nvSpPr>
          <p:cNvPr id="17" name="任意多边形 16"/>
          <p:cNvSpPr/>
          <p:nvPr/>
        </p:nvSpPr>
        <p:spPr>
          <a:xfrm>
            <a:off x="5598886" y="3050670"/>
            <a:ext cx="3168000" cy="1114936"/>
          </a:xfrm>
          <a:custGeom>
            <a:avLst/>
            <a:gdLst>
              <a:gd name="connsiteX0" fmla="*/ 0 w 2201763"/>
              <a:gd name="connsiteY0" fmla="*/ 0 h 1008000"/>
              <a:gd name="connsiteX1" fmla="*/ 2201763 w 2201763"/>
              <a:gd name="connsiteY1" fmla="*/ 0 h 1008000"/>
              <a:gd name="connsiteX2" fmla="*/ 2201763 w 2201763"/>
              <a:gd name="connsiteY2" fmla="*/ 839997 h 1008000"/>
              <a:gd name="connsiteX3" fmla="*/ 2033560 w 2201763"/>
              <a:gd name="connsiteY3" fmla="*/ 1008000 h 1008000"/>
              <a:gd name="connsiteX4" fmla="*/ 0 w 22017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763" h="1008000">
                <a:moveTo>
                  <a:pt x="0" y="0"/>
                </a:moveTo>
                <a:lnTo>
                  <a:pt x="2201763" y="0"/>
                </a:lnTo>
                <a:lnTo>
                  <a:pt x="2201763" y="839997"/>
                </a:lnTo>
                <a:cubicBezTo>
                  <a:pt x="2201763" y="932782"/>
                  <a:pt x="2126345" y="1008000"/>
                  <a:pt x="2033560" y="1008000"/>
                </a:cubicBezTo>
                <a:lnTo>
                  <a:pt x="0" y="1008000"/>
                </a:lnTo>
                <a:close/>
              </a:path>
            </a:pathLst>
          </a:custGeom>
          <a:noFill/>
          <a:ln w="12700" cap="flat" cmpd="sng" algn="ctr">
            <a:solidFill>
              <a:srgbClr val="0070C0"/>
            </a:solidFill>
            <a:prstDash val="solid"/>
          </a:ln>
          <a:effectLst/>
        </p:spPr>
        <p:txBody>
          <a:bodyPr lIns="476178" tIns="0" rIns="119045" bIns="0" anchor="ctr"/>
          <a:lstStyle/>
          <a:p>
            <a:pPr lvl="0" algn="just">
              <a:lnSpc>
                <a:spcPct val="150000"/>
              </a:lnSpc>
              <a:spcBef>
                <a:spcPts val="661"/>
              </a:spcBef>
              <a:spcAft>
                <a:spcPts val="661"/>
              </a:spcAft>
              <a:defRPr/>
            </a:pPr>
            <a:r>
              <a:rPr lang="zh-CN" altLang="en-US" sz="12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200">
                <a:solidFill>
                  <a:prstClr val="black">
                    <a:lumMod val="75000"/>
                    <a:lumOff val="25000"/>
                  </a:prstClr>
                </a:solidFill>
                <a:latin typeface="微软雅黑" pitchFamily="34" charset="-122"/>
                <a:ea typeface="微软雅黑" pitchFamily="34" charset="-122"/>
              </a:rPr>
              <a:t>200</a:t>
            </a:r>
            <a:r>
              <a:rPr lang="zh-CN" altLang="en-US" sz="1200">
                <a:solidFill>
                  <a:prstClr val="black">
                    <a:lumMod val="75000"/>
                    <a:lumOff val="25000"/>
                  </a:prstClr>
                </a:solidFill>
                <a:latin typeface="微软雅黑" pitchFamily="34" charset="-122"/>
                <a:ea typeface="微软雅黑" pitchFamily="34" charset="-122"/>
              </a:rPr>
              <a:t>字</a:t>
            </a:r>
            <a:endParaRPr lang="zh-CN" altLang="en-US" sz="1200" dirty="0">
              <a:solidFill>
                <a:prstClr val="black">
                  <a:lumMod val="75000"/>
                  <a:lumOff val="25000"/>
                </a:prstClr>
              </a:solidFill>
              <a:latin typeface="微软雅黑" pitchFamily="34" charset="-122"/>
              <a:ea typeface="微软雅黑" pitchFamily="34" charset="-122"/>
            </a:endParaRPr>
          </a:p>
        </p:txBody>
      </p:sp>
      <p:sp>
        <p:nvSpPr>
          <p:cNvPr id="18" name="任意多边形 17"/>
          <p:cNvSpPr/>
          <p:nvPr/>
        </p:nvSpPr>
        <p:spPr>
          <a:xfrm flipH="1">
            <a:off x="353706" y="3050670"/>
            <a:ext cx="3168000" cy="1114936"/>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rgbClr val="0070C0"/>
            </a:solidFill>
            <a:prstDash val="solid"/>
          </a:ln>
          <a:effectLst/>
        </p:spPr>
        <p:txBody>
          <a:bodyPr lIns="119045" tIns="0" rIns="476178" bIns="0" anchor="ctr"/>
          <a:lstStyle/>
          <a:p>
            <a:pPr lvl="0" algn="just">
              <a:lnSpc>
                <a:spcPct val="150000"/>
              </a:lnSpc>
              <a:spcBef>
                <a:spcPts val="661"/>
              </a:spcBef>
              <a:spcAft>
                <a:spcPts val="661"/>
              </a:spcAft>
              <a:defRPr/>
            </a:pPr>
            <a:r>
              <a:rPr lang="zh-CN" altLang="en-US" sz="12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200">
                <a:solidFill>
                  <a:prstClr val="black">
                    <a:lumMod val="75000"/>
                    <a:lumOff val="25000"/>
                  </a:prstClr>
                </a:solidFill>
                <a:latin typeface="微软雅黑" pitchFamily="34" charset="-122"/>
                <a:ea typeface="微软雅黑" pitchFamily="34" charset="-122"/>
              </a:rPr>
              <a:t>200</a:t>
            </a:r>
            <a:r>
              <a:rPr lang="zh-CN" altLang="en-US" sz="1200">
                <a:solidFill>
                  <a:prstClr val="black">
                    <a:lumMod val="75000"/>
                    <a:lumOff val="25000"/>
                  </a:prstClr>
                </a:solidFill>
                <a:latin typeface="微软雅黑" pitchFamily="34" charset="-122"/>
                <a:ea typeface="微软雅黑" pitchFamily="34" charset="-122"/>
              </a:rPr>
              <a:t>字</a:t>
            </a:r>
            <a:endParaRPr lang="zh-CN" altLang="en-US" sz="1200" dirty="0">
              <a:solidFill>
                <a:prstClr val="black">
                  <a:lumMod val="75000"/>
                  <a:lumOff val="25000"/>
                </a:prstClr>
              </a:solidFill>
              <a:latin typeface="微软雅黑" pitchFamily="34" charset="-122"/>
              <a:ea typeface="微软雅黑" pitchFamily="34" charset="-122"/>
            </a:endParaRPr>
          </a:p>
        </p:txBody>
      </p:sp>
      <p:sp>
        <p:nvSpPr>
          <p:cNvPr id="19" name="任意多边形 18"/>
          <p:cNvSpPr/>
          <p:nvPr/>
        </p:nvSpPr>
        <p:spPr>
          <a:xfrm>
            <a:off x="5598886" y="1765194"/>
            <a:ext cx="3168000" cy="1114937"/>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rgbClr val="0070C0"/>
            </a:solidFill>
            <a:prstDash val="solid"/>
          </a:ln>
          <a:effectLst/>
        </p:spPr>
        <p:txBody>
          <a:bodyPr lIns="476178" tIns="0" rIns="119045" bIns="0" anchor="ctr"/>
          <a:lstStyle/>
          <a:p>
            <a:pPr lvl="0" algn="just">
              <a:lnSpc>
                <a:spcPct val="150000"/>
              </a:lnSpc>
              <a:spcBef>
                <a:spcPts val="661"/>
              </a:spcBef>
              <a:spcAft>
                <a:spcPts val="661"/>
              </a:spcAft>
              <a:defRPr/>
            </a:pPr>
            <a:r>
              <a:rPr lang="zh-CN" altLang="en-US" sz="12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200">
                <a:solidFill>
                  <a:prstClr val="black">
                    <a:lumMod val="75000"/>
                    <a:lumOff val="25000"/>
                  </a:prstClr>
                </a:solidFill>
                <a:latin typeface="微软雅黑" pitchFamily="34" charset="-122"/>
                <a:ea typeface="微软雅黑" pitchFamily="34" charset="-122"/>
              </a:rPr>
              <a:t>200</a:t>
            </a:r>
            <a:r>
              <a:rPr lang="zh-CN" altLang="en-US" sz="1200">
                <a:solidFill>
                  <a:prstClr val="black">
                    <a:lumMod val="75000"/>
                    <a:lumOff val="25000"/>
                  </a:prstClr>
                </a:solidFill>
                <a:latin typeface="微软雅黑" pitchFamily="34" charset="-122"/>
                <a:ea typeface="微软雅黑" pitchFamily="34" charset="-122"/>
              </a:rPr>
              <a:t>字</a:t>
            </a:r>
            <a:endParaRPr lang="zh-CN" altLang="en-US" sz="1200" dirty="0">
              <a:solidFill>
                <a:prstClr val="black">
                  <a:lumMod val="75000"/>
                  <a:lumOff val="25000"/>
                </a:prstClr>
              </a:solidFill>
              <a:latin typeface="微软雅黑" pitchFamily="34" charset="-122"/>
              <a:ea typeface="微软雅黑" pitchFamily="34" charset="-122"/>
            </a:endParaRPr>
          </a:p>
        </p:txBody>
      </p:sp>
      <p:sp>
        <p:nvSpPr>
          <p:cNvPr id="20" name="任意多边形 19"/>
          <p:cNvSpPr/>
          <p:nvPr/>
        </p:nvSpPr>
        <p:spPr>
          <a:xfrm>
            <a:off x="353709" y="1765194"/>
            <a:ext cx="3168000" cy="1114937"/>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rgbClr val="0070C0"/>
            </a:solidFill>
            <a:prstDash val="solid"/>
          </a:ln>
          <a:effectLst/>
        </p:spPr>
        <p:txBody>
          <a:bodyPr lIns="119045" tIns="0" rIns="476178" bIns="0" anchor="ctr"/>
          <a:lstStyle/>
          <a:p>
            <a:pPr lvl="0" algn="just">
              <a:lnSpc>
                <a:spcPct val="150000"/>
              </a:lnSpc>
              <a:spcBef>
                <a:spcPts val="661"/>
              </a:spcBef>
              <a:spcAft>
                <a:spcPts val="661"/>
              </a:spcAft>
              <a:defRPr/>
            </a:pPr>
            <a:r>
              <a:rPr lang="zh-CN" altLang="en-US" sz="1200">
                <a:solidFill>
                  <a:prstClr val="black">
                    <a:lumMod val="75000"/>
                    <a:lumOff val="25000"/>
                  </a:prstClr>
                </a:solidFill>
                <a:latin typeface="微软雅黑" pitchFamily="34" charset="-122"/>
                <a:ea typeface="微软雅黑" pitchFamily="34" charset="-122"/>
              </a:rPr>
              <a:t>根据自己的需要添加适当的文字，据研究，在幻灯片中，一页的文字最好不要超过</a:t>
            </a:r>
            <a:r>
              <a:rPr lang="en-US" altLang="zh-CN" sz="1200">
                <a:solidFill>
                  <a:prstClr val="black">
                    <a:lumMod val="75000"/>
                    <a:lumOff val="25000"/>
                  </a:prstClr>
                </a:solidFill>
                <a:latin typeface="微软雅黑" pitchFamily="34" charset="-122"/>
                <a:ea typeface="微软雅黑" pitchFamily="34" charset="-122"/>
              </a:rPr>
              <a:t>200</a:t>
            </a:r>
            <a:r>
              <a:rPr lang="zh-CN" altLang="en-US" sz="1200">
                <a:solidFill>
                  <a:prstClr val="black">
                    <a:lumMod val="75000"/>
                    <a:lumOff val="25000"/>
                  </a:prstClr>
                </a:solidFill>
                <a:latin typeface="微软雅黑" pitchFamily="34" charset="-122"/>
                <a:ea typeface="微软雅黑" pitchFamily="34" charset="-122"/>
              </a:rPr>
              <a:t>字</a:t>
            </a:r>
            <a:endParaRPr lang="zh-CN" altLang="en-US" sz="1200" dirty="0">
              <a:solidFill>
                <a:prstClr val="black">
                  <a:lumMod val="75000"/>
                  <a:lumOff val="25000"/>
                </a:prstClr>
              </a:solidFill>
              <a:latin typeface="微软雅黑" pitchFamily="34" charset="-122"/>
              <a:ea typeface="微软雅黑" pitchFamily="34" charset="-122"/>
            </a:endParaRPr>
          </a:p>
        </p:txBody>
      </p:sp>
      <p:sp>
        <p:nvSpPr>
          <p:cNvPr id="21" name="菱形 20"/>
          <p:cNvSpPr/>
          <p:nvPr/>
        </p:nvSpPr>
        <p:spPr>
          <a:xfrm>
            <a:off x="3502256" y="1131590"/>
            <a:ext cx="2108880" cy="1256710"/>
          </a:xfrm>
          <a:prstGeom prst="diamond">
            <a:avLst/>
          </a:prstGeom>
          <a:solidFill>
            <a:srgbClr val="0070C0"/>
          </a:solidFill>
          <a:ln w="25400" cap="flat" cmpd="sng" algn="ctr">
            <a:noFill/>
            <a:prstDash val="solid"/>
          </a:ln>
          <a:effectLst/>
        </p:spPr>
        <p:txBody>
          <a:bodyPr lIns="0" tIns="0" rIns="0" bIns="0" anchor="ctr"/>
          <a:lstStyle/>
          <a:p>
            <a:pPr algn="ctr">
              <a:lnSpc>
                <a:spcPct val="130000"/>
              </a:lnSpc>
              <a:defRPr/>
            </a:pPr>
            <a:r>
              <a:rPr lang="zh-CN" altLang="en-US" b="1" kern="0" dirty="0">
                <a:solidFill>
                  <a:sysClr val="window" lastClr="FFFFFF"/>
                </a:solidFill>
                <a:latin typeface="Calibri"/>
                <a:ea typeface="微软雅黑" panose="020B0503020204020204" pitchFamily="34" charset="-122"/>
              </a:rPr>
              <a:t>添加标题</a:t>
            </a:r>
          </a:p>
        </p:txBody>
      </p:sp>
      <p:sp>
        <p:nvSpPr>
          <p:cNvPr id="22" name="燕尾形 21"/>
          <p:cNvSpPr/>
          <p:nvPr/>
        </p:nvSpPr>
        <p:spPr>
          <a:xfrm>
            <a:off x="5752895" y="2257027"/>
            <a:ext cx="131258" cy="131271"/>
          </a:xfrm>
          <a:prstGeom prst="chevron">
            <a:avLst/>
          </a:prstGeom>
          <a:solidFill>
            <a:srgbClr val="0070C0"/>
          </a:solidFill>
          <a:ln w="25400" cap="flat" cmpd="sng" algn="ctr">
            <a:noFill/>
            <a:prstDash val="solid"/>
          </a:ln>
          <a:effectLst/>
        </p:spPr>
        <p:txBody>
          <a:bodyPr lIns="75594" tIns="37797" rIns="75594" bIns="37797" anchor="ctr"/>
          <a:lstStyle/>
          <a:p>
            <a:pPr algn="ctr">
              <a:defRPr/>
            </a:pPr>
            <a:endParaRPr lang="zh-CN" altLang="en-US" sz="1500" kern="0" dirty="0">
              <a:solidFill>
                <a:sysClr val="windowText" lastClr="000000"/>
              </a:solidFill>
              <a:latin typeface="Calibri"/>
              <a:ea typeface="微软雅黑" panose="020B0503020204020204" pitchFamily="34" charset="-122"/>
            </a:endParaRPr>
          </a:p>
        </p:txBody>
      </p:sp>
      <p:sp>
        <p:nvSpPr>
          <p:cNvPr id="23" name="燕尾形 22"/>
          <p:cNvSpPr/>
          <p:nvPr/>
        </p:nvSpPr>
        <p:spPr>
          <a:xfrm>
            <a:off x="5752895" y="3542502"/>
            <a:ext cx="131258" cy="131272"/>
          </a:xfrm>
          <a:prstGeom prst="chevron">
            <a:avLst/>
          </a:prstGeom>
          <a:solidFill>
            <a:srgbClr val="0070C0"/>
          </a:solidFill>
          <a:ln w="25400" cap="flat" cmpd="sng" algn="ctr">
            <a:noFill/>
            <a:prstDash val="solid"/>
          </a:ln>
          <a:effectLst/>
        </p:spPr>
        <p:txBody>
          <a:bodyPr lIns="75594" tIns="37797" rIns="75594" bIns="37797" anchor="ctr"/>
          <a:lstStyle/>
          <a:p>
            <a:pPr algn="ctr">
              <a:defRPr/>
            </a:pPr>
            <a:endParaRPr lang="zh-CN" altLang="en-US" sz="1500" kern="0" dirty="0">
              <a:solidFill>
                <a:sysClr val="windowText" lastClr="000000"/>
              </a:solidFill>
              <a:latin typeface="Calibri"/>
              <a:ea typeface="微软雅黑" panose="020B0503020204020204" pitchFamily="34" charset="-122"/>
            </a:endParaRPr>
          </a:p>
        </p:txBody>
      </p:sp>
      <p:sp>
        <p:nvSpPr>
          <p:cNvPr id="24" name="燕尾形 23"/>
          <p:cNvSpPr/>
          <p:nvPr/>
        </p:nvSpPr>
        <p:spPr>
          <a:xfrm flipH="1">
            <a:off x="3178487" y="2257027"/>
            <a:ext cx="131259" cy="131271"/>
          </a:xfrm>
          <a:prstGeom prst="chevron">
            <a:avLst/>
          </a:prstGeom>
          <a:solidFill>
            <a:srgbClr val="0070C0"/>
          </a:solidFill>
          <a:ln w="25400" cap="flat" cmpd="sng" algn="ctr">
            <a:noFill/>
            <a:prstDash val="solid"/>
          </a:ln>
          <a:effectLst/>
        </p:spPr>
        <p:txBody>
          <a:bodyPr lIns="75594" tIns="37797" rIns="75594" bIns="37797" anchor="ctr"/>
          <a:lstStyle/>
          <a:p>
            <a:pPr algn="ctr">
              <a:defRPr/>
            </a:pPr>
            <a:endParaRPr lang="zh-CN" altLang="en-US" sz="1500" kern="0" dirty="0">
              <a:solidFill>
                <a:sysClr val="windowText" lastClr="000000"/>
              </a:solidFill>
              <a:latin typeface="Calibri"/>
              <a:ea typeface="微软雅黑" panose="020B0503020204020204" pitchFamily="34" charset="-122"/>
            </a:endParaRPr>
          </a:p>
        </p:txBody>
      </p:sp>
      <p:sp>
        <p:nvSpPr>
          <p:cNvPr id="25" name="燕尾形 24"/>
          <p:cNvSpPr/>
          <p:nvPr/>
        </p:nvSpPr>
        <p:spPr>
          <a:xfrm flipH="1">
            <a:off x="3178487" y="3542502"/>
            <a:ext cx="131259" cy="131272"/>
          </a:xfrm>
          <a:prstGeom prst="chevron">
            <a:avLst/>
          </a:prstGeom>
          <a:solidFill>
            <a:srgbClr val="0070C0"/>
          </a:solidFill>
          <a:ln w="25400" cap="flat" cmpd="sng" algn="ctr">
            <a:noFill/>
            <a:prstDash val="solid"/>
          </a:ln>
          <a:effectLst/>
        </p:spPr>
        <p:txBody>
          <a:bodyPr lIns="75594" tIns="37797" rIns="75594" bIns="37797" anchor="ctr"/>
          <a:lstStyle/>
          <a:p>
            <a:pPr algn="ctr">
              <a:defRPr/>
            </a:pPr>
            <a:endParaRPr lang="zh-CN" altLang="en-US" sz="1500" kern="0" dirty="0">
              <a:solidFill>
                <a:sysClr val="windowText" lastClr="000000"/>
              </a:solidFill>
              <a:latin typeface="Calibri"/>
              <a:ea typeface="微软雅黑" panose="020B0503020204020204" pitchFamily="34" charset="-122"/>
            </a:endParaRPr>
          </a:p>
        </p:txBody>
      </p:sp>
      <p:sp>
        <p:nvSpPr>
          <p:cNvPr id="26" name="任意多边形 25"/>
          <p:cNvSpPr/>
          <p:nvPr/>
        </p:nvSpPr>
        <p:spPr>
          <a:xfrm rot="19712482">
            <a:off x="4177798" y="2145010"/>
            <a:ext cx="1802612" cy="976663"/>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0070C0"/>
          </a:solidFill>
          <a:ln w="25400" cap="flat" cmpd="sng" algn="ctr">
            <a:solidFill>
              <a:schemeClr val="bg1"/>
            </a:solidFill>
            <a:prstDash val="solid"/>
          </a:ln>
          <a:effectLst/>
        </p:spPr>
        <p:txBody>
          <a:bodyPr lIns="75594" tIns="37797" rIns="75594" bIns="37797" anchor="ctr"/>
          <a:lstStyle/>
          <a:p>
            <a:pPr algn="ctr">
              <a:defRPr/>
            </a:pPr>
            <a:r>
              <a:rPr lang="en-US" altLang="zh-CN" sz="3300" b="1" kern="0" dirty="0">
                <a:solidFill>
                  <a:sysClr val="window" lastClr="FFFFFF"/>
                </a:solidFill>
                <a:latin typeface="Arial Rounded MT Bold" panose="020F0704030504030204" pitchFamily="34" charset="0"/>
                <a:ea typeface="微软雅黑" pitchFamily="34" charset="-122"/>
              </a:rPr>
              <a:t>02</a:t>
            </a:r>
            <a:endParaRPr lang="zh-CN" altLang="en-US" sz="3300" b="1" kern="0" dirty="0">
              <a:solidFill>
                <a:sysClr val="window" lastClr="FFFFFF"/>
              </a:solidFill>
              <a:latin typeface="Arial Rounded MT Bold" panose="020F0704030504030204" pitchFamily="34" charset="0"/>
              <a:ea typeface="微软雅黑" pitchFamily="34" charset="-122"/>
            </a:endParaRPr>
          </a:p>
        </p:txBody>
      </p:sp>
      <p:sp>
        <p:nvSpPr>
          <p:cNvPr id="27" name="任意多边形 26"/>
          <p:cNvSpPr/>
          <p:nvPr/>
        </p:nvSpPr>
        <p:spPr>
          <a:xfrm rot="1887518" flipH="1">
            <a:off x="3132984" y="2146758"/>
            <a:ext cx="1802612" cy="978414"/>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0070C0"/>
          </a:solidFill>
          <a:ln w="25400" cap="flat" cmpd="sng" algn="ctr">
            <a:solidFill>
              <a:schemeClr val="bg1"/>
            </a:solidFill>
            <a:prstDash val="solid"/>
          </a:ln>
          <a:effectLst/>
        </p:spPr>
        <p:txBody>
          <a:bodyPr lIns="75594" tIns="37797" rIns="75594" bIns="37797" anchor="ctr"/>
          <a:lstStyle/>
          <a:p>
            <a:pPr algn="ctr">
              <a:defRPr/>
            </a:pPr>
            <a:r>
              <a:rPr lang="en-US" altLang="zh-CN" sz="3300" b="1" kern="0" dirty="0">
                <a:solidFill>
                  <a:sysClr val="window" lastClr="FFFFFF"/>
                </a:solidFill>
                <a:latin typeface="Arial Rounded MT Bold" panose="020F0704030504030204" pitchFamily="34" charset="0"/>
                <a:ea typeface="微软雅黑" pitchFamily="34" charset="-122"/>
              </a:rPr>
              <a:t>01</a:t>
            </a:r>
            <a:endParaRPr lang="zh-CN" altLang="en-US" sz="3300" b="1" kern="0" dirty="0">
              <a:solidFill>
                <a:sysClr val="window" lastClr="FFFFFF"/>
              </a:solidFill>
              <a:latin typeface="Arial Rounded MT Bold" panose="020F0704030504030204" pitchFamily="34" charset="0"/>
              <a:ea typeface="微软雅黑" pitchFamily="34" charset="-122"/>
            </a:endParaRPr>
          </a:p>
        </p:txBody>
      </p:sp>
      <p:sp>
        <p:nvSpPr>
          <p:cNvPr id="28" name="任意多边形 27"/>
          <p:cNvSpPr/>
          <p:nvPr/>
        </p:nvSpPr>
        <p:spPr>
          <a:xfrm rot="19712482">
            <a:off x="4177798" y="3428735"/>
            <a:ext cx="1802612" cy="976663"/>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0070C0"/>
          </a:solidFill>
          <a:ln w="25400" cap="flat" cmpd="sng" algn="ctr">
            <a:solidFill>
              <a:schemeClr val="bg1"/>
            </a:solidFill>
            <a:prstDash val="solid"/>
          </a:ln>
          <a:effectLst/>
        </p:spPr>
        <p:txBody>
          <a:bodyPr lIns="75594" tIns="37797" rIns="75594" bIns="37797" anchor="ctr"/>
          <a:lstStyle/>
          <a:p>
            <a:pPr algn="ctr">
              <a:defRPr/>
            </a:pPr>
            <a:r>
              <a:rPr lang="en-US" altLang="zh-CN" sz="3300" b="1" kern="0" dirty="0">
                <a:solidFill>
                  <a:sysClr val="window" lastClr="FFFFFF"/>
                </a:solidFill>
                <a:latin typeface="Arial Rounded MT Bold" panose="020F0704030504030204" pitchFamily="34" charset="0"/>
                <a:ea typeface="微软雅黑" pitchFamily="34" charset="-122"/>
              </a:rPr>
              <a:t>04</a:t>
            </a:r>
            <a:endParaRPr lang="zh-CN" altLang="en-US" sz="3300" b="1" kern="0" dirty="0">
              <a:solidFill>
                <a:sysClr val="window" lastClr="FFFFFF"/>
              </a:solidFill>
              <a:latin typeface="Arial Rounded MT Bold" panose="020F0704030504030204" pitchFamily="34" charset="0"/>
              <a:ea typeface="微软雅黑" pitchFamily="34" charset="-122"/>
            </a:endParaRPr>
          </a:p>
        </p:txBody>
      </p:sp>
      <p:sp>
        <p:nvSpPr>
          <p:cNvPr id="29" name="任意多边形 28"/>
          <p:cNvSpPr/>
          <p:nvPr/>
        </p:nvSpPr>
        <p:spPr>
          <a:xfrm rot="1887518" flipH="1">
            <a:off x="3132984" y="3428735"/>
            <a:ext cx="1802612" cy="976663"/>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0070C0"/>
          </a:solidFill>
          <a:ln w="25400" cap="flat" cmpd="sng" algn="ctr">
            <a:solidFill>
              <a:schemeClr val="bg1"/>
            </a:solidFill>
            <a:prstDash val="solid"/>
          </a:ln>
          <a:effectLst/>
        </p:spPr>
        <p:txBody>
          <a:bodyPr lIns="75594" tIns="37797" rIns="75594" bIns="37797" anchor="ctr"/>
          <a:lstStyle/>
          <a:p>
            <a:pPr algn="ctr">
              <a:defRPr/>
            </a:pPr>
            <a:r>
              <a:rPr lang="en-US" altLang="zh-CN" sz="3300" b="1" kern="0" dirty="0">
                <a:solidFill>
                  <a:sysClr val="window" lastClr="FFFFFF"/>
                </a:solidFill>
                <a:latin typeface="Arial Rounded MT Bold" panose="020F0704030504030204" pitchFamily="34" charset="0"/>
                <a:ea typeface="微软雅黑" pitchFamily="34" charset="-122"/>
              </a:rPr>
              <a:t>03</a:t>
            </a:r>
            <a:endParaRPr lang="zh-CN" altLang="en-US" sz="3300" b="1" kern="0" dirty="0">
              <a:solidFill>
                <a:sysClr val="window" lastClr="FFFFFF"/>
              </a:solidFill>
              <a:latin typeface="Arial Rounded MT Bold" panose="020F0704030504030204" pitchFamily="34" charset="0"/>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par>
                          <p:cTn id="23" fill="hold">
                            <p:stCondLst>
                              <p:cond delay="1950"/>
                            </p:stCondLst>
                            <p:childTnLst>
                              <p:par>
                                <p:cTn id="24" presetID="2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righ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45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295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345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3450"/>
                            </p:stCondLst>
                            <p:childTnLst>
                              <p:par>
                                <p:cTn id="50" presetID="22" presetClass="entr" presetSubtype="2"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3950"/>
                            </p:stCondLst>
                            <p:childTnLst>
                              <p:par>
                                <p:cTn id="57" presetID="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par>
                          <p:cTn id="65" fill="hold">
                            <p:stCondLst>
                              <p:cond delay="4450"/>
                            </p:stCondLst>
                            <p:childTnLst>
                              <p:par>
                                <p:cTn id="66" presetID="22" presetClass="entr" presetSubtype="2"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right)">
                                      <p:cBhvr>
                                        <p:cTn id="68" dur="500"/>
                                        <p:tgtEl>
                                          <p:spTgt spid="1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pattFill prst="lgGrid">
            <a:fgClr>
              <a:srgbClr val="0764C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143500"/>
          </a:xfrm>
          <a:prstGeom prst="rect">
            <a:avLst/>
          </a:prstGeom>
          <a:gradFill flip="none" rotWithShape="1">
            <a:gsLst>
              <a:gs pos="0">
                <a:srgbClr val="0764C1"/>
              </a:gs>
              <a:gs pos="0">
                <a:srgbClr val="0764C1">
                  <a:alpha val="38000"/>
                </a:srgbClr>
              </a:gs>
              <a:gs pos="94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81094"/>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p:cNvSpPr/>
          <p:nvPr/>
        </p:nvSpPr>
        <p:spPr>
          <a:xfrm>
            <a:off x="4049486" y="1221092"/>
            <a:ext cx="1045028" cy="1045028"/>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05</a:t>
            </a:r>
            <a:endParaRPr lang="zh-CN" altLang="en-US" sz="3600" b="1" dirty="0">
              <a:solidFill>
                <a:schemeClr val="bg1"/>
              </a:solidFill>
            </a:endParaRPr>
          </a:p>
        </p:txBody>
      </p:sp>
      <p:sp>
        <p:nvSpPr>
          <p:cNvPr id="6" name="矩形 5"/>
          <p:cNvSpPr/>
          <p:nvPr/>
        </p:nvSpPr>
        <p:spPr>
          <a:xfrm>
            <a:off x="1979712" y="2900706"/>
            <a:ext cx="5184576" cy="584775"/>
          </a:xfrm>
          <a:prstGeom prst="rect">
            <a:avLst/>
          </a:prstGeom>
        </p:spPr>
        <p:txBody>
          <a:bodyPr wrap="square">
            <a:spAutoFit/>
          </a:bodyPr>
          <a:lstStyle/>
          <a:p>
            <a:pPr algn="ctr"/>
            <a:r>
              <a:rPr lang="zh-CN" altLang="en-US" sz="3200" b="1" dirty="0">
                <a:solidFill>
                  <a:schemeClr val="tx1">
                    <a:lumMod val="75000"/>
                    <a:lumOff val="25000"/>
                  </a:schemeClr>
                </a:solidFill>
                <a:latin typeface="Adobe Gothic Std B" pitchFamily="34" charset="-128"/>
                <a:ea typeface="微软雅黑" pitchFamily="34" charset="-122"/>
              </a:rPr>
              <a:t>工作展望与计划安排</a:t>
            </a:r>
          </a:p>
        </p:txBody>
      </p:sp>
      <p:sp>
        <p:nvSpPr>
          <p:cNvPr id="7" name="矩形 6"/>
          <p:cNvSpPr/>
          <p:nvPr/>
        </p:nvSpPr>
        <p:spPr>
          <a:xfrm>
            <a:off x="0" y="3710602"/>
            <a:ext cx="9144000" cy="108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867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1"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bwMode="auto">
          <a:xfrm>
            <a:off x="5358464" y="2060030"/>
            <a:ext cx="1992340" cy="1992549"/>
          </a:xfrm>
          <a:prstGeom prst="ellipse">
            <a:avLst/>
          </a:prstGeom>
          <a:noFill/>
          <a:ln w="3175">
            <a:solidFill>
              <a:schemeClr val="tx1">
                <a:lumMod val="85000"/>
                <a:lumOff val="1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100803" tIns="0" rIns="100803" bIns="0" rtlCol="0" anchor="ctr"/>
          <a:lstStyle/>
          <a:p>
            <a:pPr algn="ctr"/>
            <a:endParaRPr lang="zh-CN" altLang="en-US" sz="1300" b="1" kern="10" dirty="0">
              <a:solidFill>
                <a:schemeClr val="bg1"/>
              </a:solidFill>
              <a:latin typeface="微软雅黑" pitchFamily="34" charset="-122"/>
              <a:ea typeface="微软雅黑" pitchFamily="34" charset="-122"/>
            </a:endParaRPr>
          </a:p>
        </p:txBody>
      </p:sp>
      <p:sp>
        <p:nvSpPr>
          <p:cNvPr id="8" name="椭圆 7"/>
          <p:cNvSpPr/>
          <p:nvPr/>
        </p:nvSpPr>
        <p:spPr bwMode="auto">
          <a:xfrm>
            <a:off x="4860378" y="1561892"/>
            <a:ext cx="2988510" cy="2988825"/>
          </a:xfrm>
          <a:prstGeom prst="ellipse">
            <a:avLst/>
          </a:prstGeom>
          <a:noFill/>
          <a:ln w="3175">
            <a:solidFill>
              <a:schemeClr val="tx1">
                <a:lumMod val="85000"/>
                <a:lumOff val="1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100803" tIns="0" rIns="100803" bIns="0" rtlCol="0" anchor="ctr"/>
          <a:lstStyle/>
          <a:p>
            <a:pPr algn="ctr"/>
            <a:endParaRPr lang="zh-CN" altLang="en-US" sz="1300" b="1" kern="10" dirty="0">
              <a:solidFill>
                <a:schemeClr val="bg1"/>
              </a:solidFill>
              <a:latin typeface="微软雅黑" pitchFamily="34" charset="-122"/>
              <a:ea typeface="微软雅黑" pitchFamily="34" charset="-122"/>
            </a:endParaRPr>
          </a:p>
        </p:txBody>
      </p:sp>
      <p:sp>
        <p:nvSpPr>
          <p:cNvPr id="9" name="椭圆 8"/>
          <p:cNvSpPr/>
          <p:nvPr/>
        </p:nvSpPr>
        <p:spPr bwMode="auto">
          <a:xfrm>
            <a:off x="5109422" y="1810960"/>
            <a:ext cx="2490425" cy="2490688"/>
          </a:xfrm>
          <a:prstGeom prst="ellipse">
            <a:avLst/>
          </a:prstGeom>
          <a:noFill/>
          <a:ln w="3175">
            <a:solidFill>
              <a:schemeClr val="tx1">
                <a:lumMod val="85000"/>
                <a:lumOff val="1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100803" tIns="0" rIns="100803" bIns="0" rtlCol="0" anchor="ctr"/>
          <a:lstStyle/>
          <a:p>
            <a:pPr algn="ctr"/>
            <a:endParaRPr lang="zh-CN" altLang="en-US" sz="1300" b="1" kern="10" dirty="0">
              <a:solidFill>
                <a:schemeClr val="bg1"/>
              </a:solidFill>
              <a:latin typeface="微软雅黑" pitchFamily="34" charset="-122"/>
              <a:ea typeface="微软雅黑" pitchFamily="34" charset="-122"/>
            </a:endParaRPr>
          </a:p>
        </p:txBody>
      </p:sp>
      <p:sp>
        <p:nvSpPr>
          <p:cNvPr id="10" name="任意多边形 9"/>
          <p:cNvSpPr/>
          <p:nvPr/>
        </p:nvSpPr>
        <p:spPr>
          <a:xfrm>
            <a:off x="5642824" y="1203598"/>
            <a:ext cx="1425792" cy="1438141"/>
          </a:xfrm>
          <a:custGeom>
            <a:avLst/>
            <a:gdLst>
              <a:gd name="connsiteX0" fmla="*/ 646659 w 1293317"/>
              <a:gd name="connsiteY0" fmla="*/ 0 h 1304381"/>
              <a:gd name="connsiteX1" fmla="*/ 1293317 w 1293317"/>
              <a:gd name="connsiteY1" fmla="*/ 370600 h 1304381"/>
              <a:gd name="connsiteX2" fmla="*/ 1293317 w 1293317"/>
              <a:gd name="connsiteY2" fmla="*/ 1304381 h 1304381"/>
              <a:gd name="connsiteX3" fmla="*/ 646659 w 1293317"/>
              <a:gd name="connsiteY3" fmla="*/ 933781 h 1304381"/>
              <a:gd name="connsiteX4" fmla="*/ 0 w 1293317"/>
              <a:gd name="connsiteY4" fmla="*/ 1304381 h 1304381"/>
              <a:gd name="connsiteX5" fmla="*/ 0 w 1293317"/>
              <a:gd name="connsiteY5" fmla="*/ 370600 h 130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317" h="1304381">
                <a:moveTo>
                  <a:pt x="646659" y="0"/>
                </a:moveTo>
                <a:lnTo>
                  <a:pt x="1293317" y="370600"/>
                </a:lnTo>
                <a:lnTo>
                  <a:pt x="1293317" y="1304381"/>
                </a:lnTo>
                <a:lnTo>
                  <a:pt x="646659" y="933781"/>
                </a:lnTo>
                <a:lnTo>
                  <a:pt x="0" y="1304381"/>
                </a:lnTo>
                <a:lnTo>
                  <a:pt x="0" y="370600"/>
                </a:lnTo>
                <a:close/>
              </a:path>
            </a:pathLst>
          </a:cu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r>
              <a:rPr lang="zh-CN" altLang="en-US" sz="2600" b="1" dirty="0">
                <a:latin typeface="微软雅黑" pitchFamily="34" charset="-122"/>
                <a:ea typeface="微软雅黑" pitchFamily="34" charset="-122"/>
              </a:rPr>
              <a:t>文本</a:t>
            </a:r>
          </a:p>
        </p:txBody>
      </p:sp>
      <p:sp>
        <p:nvSpPr>
          <p:cNvPr id="11" name="文本框 40"/>
          <p:cNvSpPr txBox="1"/>
          <p:nvPr/>
        </p:nvSpPr>
        <p:spPr>
          <a:xfrm rot="19782749">
            <a:off x="4658555" y="2895795"/>
            <a:ext cx="1450534" cy="1444164"/>
          </a:xfrm>
          <a:custGeom>
            <a:avLst/>
            <a:gdLst>
              <a:gd name="connsiteX0" fmla="*/ 1315760 w 1315760"/>
              <a:gd name="connsiteY0" fmla="*/ 16736 h 1309844"/>
              <a:gd name="connsiteX1" fmla="*/ 933631 w 1315760"/>
              <a:gd name="connsiteY1" fmla="*/ 656647 h 1309844"/>
              <a:gd name="connsiteX2" fmla="*/ 1292582 w 1315760"/>
              <a:gd name="connsiteY2" fmla="*/ 1309844 h 1309844"/>
              <a:gd name="connsiteX3" fmla="*/ 358952 w 1315760"/>
              <a:gd name="connsiteY3" fmla="*/ 1293109 h 1309844"/>
              <a:gd name="connsiteX4" fmla="*/ 0 w 1315760"/>
              <a:gd name="connsiteY4" fmla="*/ 639912 h 1309844"/>
              <a:gd name="connsiteX5" fmla="*/ 382130 w 1315760"/>
              <a:gd name="connsiteY5" fmla="*/ 0 h 130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760" h="1309844">
                <a:moveTo>
                  <a:pt x="1315760" y="16736"/>
                </a:moveTo>
                <a:lnTo>
                  <a:pt x="933631" y="656647"/>
                </a:lnTo>
                <a:lnTo>
                  <a:pt x="1292582" y="1309844"/>
                </a:lnTo>
                <a:lnTo>
                  <a:pt x="358952" y="1293109"/>
                </a:lnTo>
                <a:lnTo>
                  <a:pt x="0" y="639912"/>
                </a:lnTo>
                <a:lnTo>
                  <a:pt x="382130" y="0"/>
                </a:lnTo>
                <a:close/>
              </a:path>
            </a:pathLst>
          </a:cu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50402" rIns="198432" bIns="50402" numCol="1" spcCol="0" rtlCol="0" fromWordArt="0" anchor="ctr" anchorCtr="0" forceAA="0" compatLnSpc="1">
            <a:prstTxWarp prst="textNoShape">
              <a:avLst/>
            </a:prstTxWarp>
            <a:noAutofit/>
          </a:bodyPr>
          <a:lstStyle>
            <a:defPPr>
              <a:defRPr lang="zh-CN"/>
            </a:defPPr>
            <a:lvl1pPr algn="ctr">
              <a:defRPr sz="2400">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t>文本</a:t>
            </a:r>
          </a:p>
        </p:txBody>
      </p:sp>
      <p:sp>
        <p:nvSpPr>
          <p:cNvPr id="12" name="文本框 41"/>
          <p:cNvSpPr txBox="1"/>
          <p:nvPr/>
        </p:nvSpPr>
        <p:spPr>
          <a:xfrm rot="1817251" flipH="1">
            <a:off x="6600702" y="2899864"/>
            <a:ext cx="1450534" cy="1444164"/>
          </a:xfrm>
          <a:custGeom>
            <a:avLst/>
            <a:gdLst>
              <a:gd name="connsiteX0" fmla="*/ 1315760 w 1315760"/>
              <a:gd name="connsiteY0" fmla="*/ 16736 h 1309844"/>
              <a:gd name="connsiteX1" fmla="*/ 933631 w 1315760"/>
              <a:gd name="connsiteY1" fmla="*/ 656647 h 1309844"/>
              <a:gd name="connsiteX2" fmla="*/ 1292582 w 1315760"/>
              <a:gd name="connsiteY2" fmla="*/ 1309844 h 1309844"/>
              <a:gd name="connsiteX3" fmla="*/ 358952 w 1315760"/>
              <a:gd name="connsiteY3" fmla="*/ 1293109 h 1309844"/>
              <a:gd name="connsiteX4" fmla="*/ 0 w 1315760"/>
              <a:gd name="connsiteY4" fmla="*/ 639912 h 1309844"/>
              <a:gd name="connsiteX5" fmla="*/ 382130 w 1315760"/>
              <a:gd name="connsiteY5" fmla="*/ 0 h 130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760" h="1309844">
                <a:moveTo>
                  <a:pt x="1315760" y="16736"/>
                </a:moveTo>
                <a:lnTo>
                  <a:pt x="933631" y="656647"/>
                </a:lnTo>
                <a:lnTo>
                  <a:pt x="1292582" y="1309844"/>
                </a:lnTo>
                <a:lnTo>
                  <a:pt x="358952" y="1293109"/>
                </a:lnTo>
                <a:lnTo>
                  <a:pt x="0" y="639912"/>
                </a:lnTo>
                <a:lnTo>
                  <a:pt x="382130" y="0"/>
                </a:lnTo>
                <a:close/>
              </a:path>
            </a:pathLst>
          </a:cu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7805" tIns="50402" rIns="0" bIns="50402" numCol="1" spcCol="0" rtlCol="0" fromWordArt="0" anchor="ctr" anchorCtr="0" forceAA="0" compatLnSpc="1">
            <a:prstTxWarp prst="textNoShape">
              <a:avLst/>
            </a:prstTxWarp>
            <a:noAutofit/>
          </a:bodyPr>
          <a:lstStyle>
            <a:defPPr>
              <a:defRPr lang="zh-CN"/>
            </a:defPPr>
            <a:lvl1pPr algn="ctr">
              <a:defRPr sz="2400">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t>文本</a:t>
            </a:r>
          </a:p>
        </p:txBody>
      </p:sp>
      <p:sp>
        <p:nvSpPr>
          <p:cNvPr id="13" name="矩形 1"/>
          <p:cNvSpPr>
            <a:spLocks noChangeArrowheads="1"/>
          </p:cNvSpPr>
          <p:nvPr/>
        </p:nvSpPr>
        <p:spPr bwMode="auto">
          <a:xfrm>
            <a:off x="792975" y="1629261"/>
            <a:ext cx="3240360" cy="267765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gn="just">
              <a:lnSpc>
                <a:spcPct val="150000"/>
              </a:lnSpc>
            </a:pPr>
            <a:r>
              <a:rPr lang="zh-CN" altLang="en-US" sz="1400" dirty="0">
                <a:solidFill>
                  <a:schemeClr val="tx1">
                    <a:lumMod val="65000"/>
                    <a:lumOff val="35000"/>
                  </a:schemeClr>
                </a:solidFill>
                <a:latin typeface="微软雅黑" pitchFamily="34" charset="-122"/>
                <a:ea typeface="微软雅黑"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单击添加文字单击添加文字单击添加文字单击添加文字单击添加文字单击添加文字单击添加文字单击添加文字</a:t>
            </a:r>
            <a:r>
              <a:rPr lang="en-US" altLang="zh-CN" sz="1400" dirty="0">
                <a:solidFill>
                  <a:schemeClr val="tx1">
                    <a:lumMod val="65000"/>
                    <a:lumOff val="35000"/>
                  </a:schemeClr>
                </a:solidFill>
                <a:latin typeface="微软雅黑" pitchFamily="34" charset="-122"/>
                <a:ea typeface="微软雅黑" pitchFamily="34" charset="-122"/>
              </a:rPr>
              <a:t>.</a:t>
            </a:r>
            <a:endParaRPr lang="zh-CN" altLang="en-US" sz="1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13676273"/>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500"/>
                                        <p:tgtEl>
                                          <p:spTgt spid="8"/>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500"/>
                                        <p:tgtEl>
                                          <p:spTgt spid="9"/>
                                        </p:tgtEl>
                                      </p:cBhvr>
                                    </p:animEffect>
                                  </p:childTnLst>
                                </p:cTn>
                              </p:par>
                              <p:par>
                                <p:cTn id="25" presetID="21"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500"/>
                                        <p:tgtEl>
                                          <p:spTgt spid="7"/>
                                        </p:tgtEl>
                                      </p:cBhvr>
                                    </p:animEffect>
                                  </p:childTnLst>
                                </p:cTn>
                              </p:par>
                            </p:childTnLst>
                          </p:cTn>
                        </p:par>
                        <p:par>
                          <p:cTn id="28" fill="hold">
                            <p:stCondLst>
                              <p:cond delay="395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Effect transition="in" filter="fade">
                                      <p:cBhvr>
                                        <p:cTn id="38" dur="75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750" fill="hold"/>
                                        <p:tgtEl>
                                          <p:spTgt spid="12"/>
                                        </p:tgtEl>
                                        <p:attrNameLst>
                                          <p:attrName>ppt_w</p:attrName>
                                        </p:attrNameLst>
                                      </p:cBhvr>
                                      <p:tavLst>
                                        <p:tav tm="0">
                                          <p:val>
                                            <p:fltVal val="0"/>
                                          </p:val>
                                        </p:tav>
                                        <p:tav tm="100000">
                                          <p:val>
                                            <p:strVal val="#ppt_w"/>
                                          </p:val>
                                        </p:tav>
                                      </p:tavLst>
                                    </p:anim>
                                    <p:anim calcmode="lin" valueType="num">
                                      <p:cBhvr>
                                        <p:cTn id="42" dur="750" fill="hold"/>
                                        <p:tgtEl>
                                          <p:spTgt spid="12"/>
                                        </p:tgtEl>
                                        <p:attrNameLst>
                                          <p:attrName>ppt_h</p:attrName>
                                        </p:attrNameLst>
                                      </p:cBhvr>
                                      <p:tavLst>
                                        <p:tav tm="0">
                                          <p:val>
                                            <p:fltVal val="0"/>
                                          </p:val>
                                        </p:tav>
                                        <p:tav tm="100000">
                                          <p:val>
                                            <p:strVal val="#ppt_h"/>
                                          </p:val>
                                        </p:tav>
                                      </p:tavLst>
                                    </p:anim>
                                    <p:animEffect transition="in" filter="fade">
                                      <p:cBhvr>
                                        <p:cTn id="43" dur="750"/>
                                        <p:tgtEl>
                                          <p:spTgt spid="12"/>
                                        </p:tgtEl>
                                      </p:cBhvr>
                                    </p:animEffect>
                                  </p:childTnLst>
                                </p:cTn>
                              </p:par>
                            </p:childTnLst>
                          </p:cTn>
                        </p:par>
                        <p:par>
                          <p:cTn id="44" fill="hold">
                            <p:stCondLst>
                              <p:cond delay="4700"/>
                            </p:stCondLst>
                            <p:childTnLst>
                              <p:par>
                                <p:cTn id="45" presetID="17"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1022759" y="1388376"/>
            <a:ext cx="3366298" cy="3055582"/>
            <a:chOff x="1022759" y="1388376"/>
            <a:chExt cx="3366298" cy="3055582"/>
          </a:xfrm>
        </p:grpSpPr>
        <p:sp>
          <p:nvSpPr>
            <p:cNvPr id="8"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9"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1504301" y="3056421"/>
              <a:ext cx="2868254" cy="550514"/>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2" name="矩形 11"/>
            <p:cNvSpPr/>
            <p:nvPr/>
          </p:nvSpPr>
          <p:spPr>
            <a:xfrm>
              <a:off x="1504301" y="2219397"/>
              <a:ext cx="2868254" cy="552017"/>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3" name="任意多边形 12"/>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1504301" y="1388376"/>
              <a:ext cx="2868254" cy="550514"/>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5" name="矩形 14"/>
            <p:cNvSpPr/>
            <p:nvPr/>
          </p:nvSpPr>
          <p:spPr>
            <a:xfrm>
              <a:off x="1504301" y="3891942"/>
              <a:ext cx="2868254" cy="552017"/>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022759" y="3056421"/>
              <a:ext cx="481542" cy="550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7" name="矩形 16"/>
            <p:cNvSpPr/>
            <p:nvPr/>
          </p:nvSpPr>
          <p:spPr>
            <a:xfrm>
              <a:off x="1022759" y="2219397"/>
              <a:ext cx="481542" cy="5520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1388376"/>
              <a:ext cx="481542" cy="550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3891942"/>
              <a:ext cx="481542" cy="5520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0" name="文本框 3"/>
          <p:cNvSpPr txBox="1"/>
          <p:nvPr/>
        </p:nvSpPr>
        <p:spPr>
          <a:xfrm>
            <a:off x="4389057" y="1388376"/>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，根据需要添加适当的文字</a:t>
            </a:r>
          </a:p>
        </p:txBody>
      </p:sp>
      <p:sp>
        <p:nvSpPr>
          <p:cNvPr id="21" name="文本框 22"/>
          <p:cNvSpPr txBox="1"/>
          <p:nvPr/>
        </p:nvSpPr>
        <p:spPr>
          <a:xfrm>
            <a:off x="4389057" y="2213398"/>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，根据需要添加适当的文字</a:t>
            </a:r>
          </a:p>
        </p:txBody>
      </p:sp>
      <p:sp>
        <p:nvSpPr>
          <p:cNvPr id="22" name="文本框 23"/>
          <p:cNvSpPr txBox="1"/>
          <p:nvPr/>
        </p:nvSpPr>
        <p:spPr>
          <a:xfrm>
            <a:off x="4389057" y="3039919"/>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，根据需要添加适当的文字</a:t>
            </a:r>
          </a:p>
        </p:txBody>
      </p:sp>
      <p:sp>
        <p:nvSpPr>
          <p:cNvPr id="23" name="文本框 24"/>
          <p:cNvSpPr txBox="1"/>
          <p:nvPr/>
        </p:nvSpPr>
        <p:spPr>
          <a:xfrm>
            <a:off x="4389057" y="3879942"/>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itchFamily="34" charset="-122"/>
                <a:ea typeface="微软雅黑" pitchFamily="34" charset="-122"/>
              </a:rPr>
              <a:t>根据需要添加适当的文字，一页的文字最好不要超过</a:t>
            </a:r>
            <a:r>
              <a:rPr lang="en-US" altLang="zh-CN" sz="1400" dirty="0">
                <a:solidFill>
                  <a:prstClr val="black">
                    <a:lumMod val="75000"/>
                    <a:lumOff val="25000"/>
                  </a:prstClr>
                </a:solidFill>
                <a:latin typeface="微软雅黑" pitchFamily="34" charset="-122"/>
                <a:ea typeface="微软雅黑" pitchFamily="34" charset="-122"/>
              </a:rPr>
              <a:t>200</a:t>
            </a:r>
            <a:r>
              <a:rPr lang="zh-CN" altLang="en-US" sz="1400" dirty="0">
                <a:solidFill>
                  <a:prstClr val="black">
                    <a:lumMod val="75000"/>
                    <a:lumOff val="25000"/>
                  </a:prstClr>
                </a:solidFill>
                <a:latin typeface="微软雅黑" pitchFamily="34" charset="-122"/>
                <a:ea typeface="微软雅黑" pitchFamily="34" charset="-122"/>
              </a:rPr>
              <a:t>，根据需要添加适当的文字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par>
                          <p:cTn id="22" fill="hold">
                            <p:stCondLst>
                              <p:cond delay="245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95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p:stCondLst>
                              <p:cond delay="345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95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0" grpId="0"/>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52075" y="1433173"/>
            <a:ext cx="1859685" cy="12961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2075" y="2737274"/>
            <a:ext cx="1859685" cy="36004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9" name="TextBox 8"/>
          <p:cNvSpPr txBox="1"/>
          <p:nvPr/>
        </p:nvSpPr>
        <p:spPr>
          <a:xfrm>
            <a:off x="467544" y="3269719"/>
            <a:ext cx="2017224" cy="1023742"/>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itchFamily="34" charset="-122"/>
                <a:ea typeface="微软雅黑"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0" name="矩形 9"/>
          <p:cNvSpPr/>
          <p:nvPr/>
        </p:nvSpPr>
        <p:spPr>
          <a:xfrm>
            <a:off x="2652830" y="1433173"/>
            <a:ext cx="1859685" cy="129614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52830" y="2729317"/>
            <a:ext cx="1859685" cy="36004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2" name="矩形 11"/>
          <p:cNvSpPr/>
          <p:nvPr/>
        </p:nvSpPr>
        <p:spPr>
          <a:xfrm>
            <a:off x="4728539" y="1433173"/>
            <a:ext cx="1859685" cy="129614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28539" y="2724286"/>
            <a:ext cx="1859685" cy="36004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4" name="矩形 13"/>
          <p:cNvSpPr/>
          <p:nvPr/>
        </p:nvSpPr>
        <p:spPr>
          <a:xfrm>
            <a:off x="6816771" y="1441130"/>
            <a:ext cx="1859685" cy="129614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16770" y="2748912"/>
            <a:ext cx="1859685" cy="36004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16" name="TextBox 15"/>
          <p:cNvSpPr txBox="1"/>
          <p:nvPr/>
        </p:nvSpPr>
        <p:spPr>
          <a:xfrm>
            <a:off x="2555776" y="3276200"/>
            <a:ext cx="2017224" cy="1023742"/>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itchFamily="34" charset="-122"/>
                <a:ea typeface="微软雅黑"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7" name="TextBox 16"/>
          <p:cNvSpPr txBox="1"/>
          <p:nvPr/>
        </p:nvSpPr>
        <p:spPr>
          <a:xfrm>
            <a:off x="4635345" y="3253111"/>
            <a:ext cx="2017224" cy="1023742"/>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itchFamily="34" charset="-122"/>
                <a:ea typeface="微软雅黑"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6732240" y="3269719"/>
            <a:ext cx="2017224" cy="1023742"/>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itchFamily="34" charset="-122"/>
                <a:ea typeface="微软雅黑"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950"/>
                            </p:stCondLst>
                            <p:childTnLst>
                              <p:par>
                                <p:cTn id="25" presetID="16" presetClass="entr" presetSubtype="37"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245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295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45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par>
                          <p:cTn id="42" fill="hold">
                            <p:stCondLst>
                              <p:cond delay="395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445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950"/>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childTnLst>
                          </p:cTn>
                        </p:par>
                        <p:par>
                          <p:cTn id="56" fill="hold">
                            <p:stCondLst>
                              <p:cond delay="5450"/>
                            </p:stCondLst>
                            <p:childTnLst>
                              <p:par>
                                <p:cTn id="57" presetID="22"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childTnLst>
                          </p:cTn>
                        </p:par>
                        <p:par>
                          <p:cTn id="60" fill="hold">
                            <p:stCondLst>
                              <p:cond delay="595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450"/>
                            </p:stCondLst>
                            <p:childTnLst>
                              <p:par>
                                <p:cTn id="67" presetID="16" presetClass="entr" presetSubtype="37"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outVertical)">
                                      <p:cBhvr>
                                        <p:cTn id="69" dur="500"/>
                                        <p:tgtEl>
                                          <p:spTgt spid="15"/>
                                        </p:tgtEl>
                                      </p:cBhvr>
                                    </p:animEffect>
                                  </p:childTnLst>
                                </p:cTn>
                              </p:par>
                            </p:childTnLst>
                          </p:cTn>
                        </p:par>
                        <p:par>
                          <p:cTn id="70" fill="hold">
                            <p:stCondLst>
                              <p:cond delay="6950"/>
                            </p:stCondLst>
                            <p:childTnLst>
                              <p:par>
                                <p:cTn id="71" presetID="2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p:bldP spid="10" grpId="0" animBg="1"/>
      <p:bldP spid="11" grpId="0" animBg="1"/>
      <p:bldP spid="12" grpId="0" animBg="1"/>
      <p:bldP spid="13" grpId="0" animBg="1"/>
      <p:bldP spid="14" grpId="0" animBg="1"/>
      <p:bldP spid="15" grpId="0" animBg="1"/>
      <p:bldP spid="16"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空心弧 6"/>
          <p:cNvSpPr/>
          <p:nvPr/>
        </p:nvSpPr>
        <p:spPr>
          <a:xfrm rot="16200000">
            <a:off x="1100412" y="1799312"/>
            <a:ext cx="2198687" cy="2200275"/>
          </a:xfrm>
          <a:prstGeom prst="blockArc">
            <a:avLst>
              <a:gd name="adj1" fmla="val 9034725"/>
              <a:gd name="adj2" fmla="val 2183001"/>
              <a:gd name="adj3" fmla="val 82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8" name="空心弧 7"/>
          <p:cNvSpPr/>
          <p:nvPr/>
        </p:nvSpPr>
        <p:spPr>
          <a:xfrm rot="16426183">
            <a:off x="1276624" y="1977112"/>
            <a:ext cx="1824037" cy="1825625"/>
          </a:xfrm>
          <a:prstGeom prst="blockArc">
            <a:avLst>
              <a:gd name="adj1" fmla="val 12042876"/>
              <a:gd name="adj2" fmla="val 2021315"/>
              <a:gd name="adj3" fmla="val 96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9" name="空心弧 8"/>
          <p:cNvSpPr/>
          <p:nvPr/>
        </p:nvSpPr>
        <p:spPr>
          <a:xfrm rot="16200000">
            <a:off x="899593" y="1619131"/>
            <a:ext cx="2560637" cy="2560637"/>
          </a:xfrm>
          <a:prstGeom prst="blockArc">
            <a:avLst>
              <a:gd name="adj1" fmla="val 7274497"/>
              <a:gd name="adj2" fmla="val 2258975"/>
              <a:gd name="adj3" fmla="val 8108"/>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0" name="矩形 9"/>
          <p:cNvSpPr/>
          <p:nvPr/>
        </p:nvSpPr>
        <p:spPr>
          <a:xfrm>
            <a:off x="1517130" y="2714506"/>
            <a:ext cx="1642313" cy="461962"/>
          </a:xfrm>
          <a:prstGeom prst="rect">
            <a:avLst/>
          </a:prstGeom>
          <a:ln>
            <a:noFill/>
          </a:ln>
        </p:spPr>
        <p:txBody>
          <a:bodyPr wrap="square">
            <a:spAutoFit/>
          </a:bodyPr>
          <a:lstStyle/>
          <a:p>
            <a:pPr fontAlgn="auto">
              <a:spcBef>
                <a:spcPts val="0"/>
              </a:spcBef>
              <a:spcAft>
                <a:spcPts val="0"/>
              </a:spcAft>
              <a:defRPr/>
            </a:pPr>
            <a:r>
              <a:rPr lang="zh-CN" altLang="en-US" sz="2400" b="1" dirty="0">
                <a:solidFill>
                  <a:srgbClr val="0764C1"/>
                </a:solidFill>
                <a:latin typeface="微软雅黑" pitchFamily="34" charset="-122"/>
                <a:ea typeface="微软雅黑" pitchFamily="34" charset="-122"/>
              </a:rPr>
              <a:t>自我总结</a:t>
            </a:r>
          </a:p>
        </p:txBody>
      </p:sp>
      <p:grpSp>
        <p:nvGrpSpPr>
          <p:cNvPr id="11" name="组合 10"/>
          <p:cNvGrpSpPr>
            <a:grpSpLocks/>
          </p:cNvGrpSpPr>
          <p:nvPr/>
        </p:nvGrpSpPr>
        <p:grpSpPr bwMode="auto">
          <a:xfrm>
            <a:off x="4382568" y="1162698"/>
            <a:ext cx="3811587" cy="990052"/>
            <a:chOff x="4879109" y="1002852"/>
            <a:chExt cx="3811400" cy="988863"/>
          </a:xfrm>
        </p:grpSpPr>
        <p:sp>
          <p:nvSpPr>
            <p:cNvPr id="12" name="矩形 11"/>
            <p:cNvSpPr/>
            <p:nvPr/>
          </p:nvSpPr>
          <p:spPr>
            <a:xfrm>
              <a:off x="4974354" y="1075024"/>
              <a:ext cx="358757" cy="229911"/>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3" name="TextBox 12"/>
            <p:cNvSpPr txBox="1"/>
            <p:nvPr/>
          </p:nvSpPr>
          <p:spPr>
            <a:xfrm>
              <a:off x="4879109" y="1346160"/>
              <a:ext cx="3811400" cy="645555"/>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a:t>
              </a:r>
              <a:endParaRPr lang="zh-CN" altLang="en-US" sz="1200" dirty="0">
                <a:latin typeface="微软雅黑" pitchFamily="34" charset="-122"/>
                <a:ea typeface="微软雅黑" pitchFamily="34" charset="-122"/>
              </a:endParaRPr>
            </a:p>
          </p:txBody>
        </p:sp>
        <p:sp>
          <p:nvSpPr>
            <p:cNvPr id="14" name="矩形 13"/>
            <p:cNvSpPr/>
            <p:nvPr/>
          </p:nvSpPr>
          <p:spPr>
            <a:xfrm>
              <a:off x="5437882" y="1002852"/>
              <a:ext cx="2020788" cy="368889"/>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itchFamily="34" charset="-122"/>
                  <a:ea typeface="微软雅黑" pitchFamily="34" charset="-122"/>
                </a:rPr>
                <a:t>输入相关标题</a:t>
              </a:r>
            </a:p>
          </p:txBody>
        </p:sp>
      </p:grpSp>
      <p:grpSp>
        <p:nvGrpSpPr>
          <p:cNvPr id="15" name="组合 14"/>
          <p:cNvGrpSpPr>
            <a:grpSpLocks/>
          </p:cNvGrpSpPr>
          <p:nvPr/>
        </p:nvGrpSpPr>
        <p:grpSpPr bwMode="auto">
          <a:xfrm>
            <a:off x="4382568" y="2396124"/>
            <a:ext cx="3811587" cy="1010750"/>
            <a:chOff x="4879109" y="2235657"/>
            <a:chExt cx="3811399" cy="1011087"/>
          </a:xfrm>
        </p:grpSpPr>
        <p:sp>
          <p:nvSpPr>
            <p:cNvPr id="16" name="矩形 15"/>
            <p:cNvSpPr/>
            <p:nvPr/>
          </p:nvSpPr>
          <p:spPr>
            <a:xfrm>
              <a:off x="4974354" y="2328646"/>
              <a:ext cx="358757" cy="2302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7" name="TextBox 16"/>
            <p:cNvSpPr txBox="1"/>
            <p:nvPr/>
          </p:nvSpPr>
          <p:spPr>
            <a:xfrm>
              <a:off x="4879109" y="2600198"/>
              <a:ext cx="3811399" cy="646546"/>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a:t>
              </a:r>
              <a:endParaRPr lang="zh-CN" altLang="en-US" sz="1200" dirty="0">
                <a:latin typeface="微软雅黑" pitchFamily="34" charset="-122"/>
                <a:ea typeface="微软雅黑" pitchFamily="34" charset="-122"/>
              </a:endParaRPr>
            </a:p>
          </p:txBody>
        </p:sp>
        <p:sp>
          <p:nvSpPr>
            <p:cNvPr id="18" name="矩形 17"/>
            <p:cNvSpPr/>
            <p:nvPr/>
          </p:nvSpPr>
          <p:spPr>
            <a:xfrm>
              <a:off x="5437881" y="2235657"/>
              <a:ext cx="2020787" cy="369455"/>
            </a:xfrm>
            <a:prstGeom prst="rect">
              <a:avLst/>
            </a:prstGeom>
          </p:spPr>
          <p:txBody>
            <a:bodyPr>
              <a:spAutoFit/>
            </a:bodyPr>
            <a:lstStyle/>
            <a:p>
              <a:pPr>
                <a:defRPr/>
              </a:pPr>
              <a:r>
                <a:rPr lang="zh-CN" altLang="en-US" b="1" dirty="0">
                  <a:solidFill>
                    <a:schemeClr val="tx1">
                      <a:lumMod val="75000"/>
                      <a:lumOff val="25000"/>
                    </a:schemeClr>
                  </a:solidFill>
                  <a:latin typeface="微软雅黑" pitchFamily="34" charset="-122"/>
                  <a:ea typeface="微软雅黑" pitchFamily="34" charset="-122"/>
                </a:rPr>
                <a:t>输入相关标题</a:t>
              </a:r>
              <a:endParaRPr lang="zh-CN" altLang="en-US" b="1" dirty="0">
                <a:solidFill>
                  <a:schemeClr val="accent5">
                    <a:lumMod val="75000"/>
                  </a:schemeClr>
                </a:solidFill>
                <a:latin typeface="微软雅黑" pitchFamily="34" charset="-122"/>
                <a:ea typeface="微软雅黑" pitchFamily="34" charset="-122"/>
              </a:endParaRPr>
            </a:p>
          </p:txBody>
        </p:sp>
      </p:grpSp>
      <p:grpSp>
        <p:nvGrpSpPr>
          <p:cNvPr id="19" name="组合 18"/>
          <p:cNvGrpSpPr>
            <a:grpSpLocks/>
          </p:cNvGrpSpPr>
          <p:nvPr/>
        </p:nvGrpSpPr>
        <p:grpSpPr bwMode="auto">
          <a:xfrm>
            <a:off x="4382568" y="3610968"/>
            <a:ext cx="3811587" cy="977006"/>
            <a:chOff x="4879110" y="3450293"/>
            <a:chExt cx="3811398" cy="977332"/>
          </a:xfrm>
        </p:grpSpPr>
        <p:sp>
          <p:nvSpPr>
            <p:cNvPr id="20" name="矩形 19"/>
            <p:cNvSpPr/>
            <p:nvPr/>
          </p:nvSpPr>
          <p:spPr>
            <a:xfrm>
              <a:off x="4974355" y="3509527"/>
              <a:ext cx="358757" cy="2302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21" name="TextBox 20"/>
            <p:cNvSpPr txBox="1"/>
            <p:nvPr/>
          </p:nvSpPr>
          <p:spPr>
            <a:xfrm>
              <a:off x="4879110" y="3781079"/>
              <a:ext cx="3811398" cy="646546"/>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a:t>
              </a:r>
              <a:endParaRPr lang="zh-CN" altLang="en-US" sz="1200" dirty="0">
                <a:latin typeface="微软雅黑" pitchFamily="34" charset="-122"/>
                <a:ea typeface="微软雅黑" pitchFamily="34" charset="-122"/>
              </a:endParaRPr>
            </a:p>
          </p:txBody>
        </p:sp>
        <p:sp>
          <p:nvSpPr>
            <p:cNvPr id="22" name="矩形 21"/>
            <p:cNvSpPr/>
            <p:nvPr/>
          </p:nvSpPr>
          <p:spPr>
            <a:xfrm>
              <a:off x="5437882" y="3450293"/>
              <a:ext cx="2020787" cy="369455"/>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itchFamily="34" charset="-122"/>
                  <a:ea typeface="微软雅黑" pitchFamily="34" charset="-122"/>
                </a:rPr>
                <a:t>输入相关标题</a:t>
              </a:r>
            </a:p>
          </p:txBody>
        </p:sp>
      </p:gr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18" presetClass="entr" presetSubtype="1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750"/>
                                        <p:tgtEl>
                                          <p:spTgt spid="8"/>
                                        </p:tgtEl>
                                      </p:cBhvr>
                                    </p:animEffect>
                                  </p:childTnLst>
                                </p:cTn>
                              </p:par>
                            </p:childTnLst>
                          </p:cTn>
                        </p:par>
                        <p:par>
                          <p:cTn id="22" fill="hold">
                            <p:stCondLst>
                              <p:cond delay="2200"/>
                            </p:stCondLst>
                            <p:childTnLst>
                              <p:par>
                                <p:cTn id="23" presetID="18" presetClass="entr" presetSubtype="1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750"/>
                                        <p:tgtEl>
                                          <p:spTgt spid="7"/>
                                        </p:tgtEl>
                                      </p:cBhvr>
                                    </p:animEffect>
                                  </p:childTnLst>
                                </p:cTn>
                              </p:par>
                            </p:childTnLst>
                          </p:cTn>
                        </p:par>
                        <p:par>
                          <p:cTn id="26" fill="hold">
                            <p:stCondLst>
                              <p:cond delay="2950"/>
                            </p:stCondLst>
                            <p:childTnLst>
                              <p:par>
                                <p:cTn id="27" presetID="18" presetClass="entr" presetSubtype="1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750"/>
                                        <p:tgtEl>
                                          <p:spTgt spid="9"/>
                                        </p:tgtEl>
                                      </p:cBhvr>
                                    </p:animEffect>
                                  </p:childTnLst>
                                </p:cTn>
                              </p:par>
                            </p:childTnLst>
                          </p:cTn>
                        </p:par>
                        <p:par>
                          <p:cTn id="30" fill="hold">
                            <p:stCondLst>
                              <p:cond delay="3700"/>
                            </p:stCondLst>
                            <p:childTnLst>
                              <p:par>
                                <p:cTn id="31" presetID="9"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par>
                          <p:cTn id="34" fill="hold">
                            <p:stCondLst>
                              <p:cond delay="42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750"/>
                                        <p:tgtEl>
                                          <p:spTgt spid="11"/>
                                        </p:tgtEl>
                                      </p:cBhvr>
                                    </p:animEffect>
                                    <p:anim calcmode="lin" valueType="num">
                                      <p:cBhvr>
                                        <p:cTn id="38" dur="750" fill="hold"/>
                                        <p:tgtEl>
                                          <p:spTgt spid="11"/>
                                        </p:tgtEl>
                                        <p:attrNameLst>
                                          <p:attrName>ppt_x</p:attrName>
                                        </p:attrNameLst>
                                      </p:cBhvr>
                                      <p:tavLst>
                                        <p:tav tm="0">
                                          <p:val>
                                            <p:strVal val="#ppt_x"/>
                                          </p:val>
                                        </p:tav>
                                        <p:tav tm="100000">
                                          <p:val>
                                            <p:strVal val="#ppt_x"/>
                                          </p:val>
                                        </p:tav>
                                      </p:tavLst>
                                    </p:anim>
                                    <p:anim calcmode="lin" valueType="num">
                                      <p:cBhvr>
                                        <p:cTn id="39" dur="7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95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anim calcmode="lin" valueType="num">
                                      <p:cBhvr>
                                        <p:cTn id="44" dur="750" fill="hold"/>
                                        <p:tgtEl>
                                          <p:spTgt spid="15"/>
                                        </p:tgtEl>
                                        <p:attrNameLst>
                                          <p:attrName>ppt_x</p:attrName>
                                        </p:attrNameLst>
                                      </p:cBhvr>
                                      <p:tavLst>
                                        <p:tav tm="0">
                                          <p:val>
                                            <p:strVal val="#ppt_x"/>
                                          </p:val>
                                        </p:tav>
                                        <p:tav tm="100000">
                                          <p:val>
                                            <p:strVal val="#ppt_x"/>
                                          </p:val>
                                        </p:tav>
                                      </p:tavLst>
                                    </p:anim>
                                    <p:anim calcmode="lin" valueType="num">
                                      <p:cBhvr>
                                        <p:cTn id="45" dur="7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5700"/>
                            </p:stCondLst>
                            <p:childTnLst>
                              <p:par>
                                <p:cTn id="47" presetID="42"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750"/>
                                        <p:tgtEl>
                                          <p:spTgt spid="19"/>
                                        </p:tgtEl>
                                      </p:cBhvr>
                                    </p:animEffect>
                                    <p:anim calcmode="lin" valueType="num">
                                      <p:cBhvr>
                                        <p:cTn id="50" dur="750" fill="hold"/>
                                        <p:tgtEl>
                                          <p:spTgt spid="19"/>
                                        </p:tgtEl>
                                        <p:attrNameLst>
                                          <p:attrName>ppt_x</p:attrName>
                                        </p:attrNameLst>
                                      </p:cBhvr>
                                      <p:tavLst>
                                        <p:tav tm="0">
                                          <p:val>
                                            <p:strVal val="#ppt_x"/>
                                          </p:val>
                                        </p:tav>
                                        <p:tav tm="100000">
                                          <p:val>
                                            <p:strVal val="#ppt_x"/>
                                          </p:val>
                                        </p:tav>
                                      </p:tavLst>
                                    </p:anim>
                                    <p:anim calcmode="lin" valueType="num">
                                      <p:cBhvr>
                                        <p:cTn id="5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3"/>
          <p:cNvSpPr/>
          <p:nvPr/>
        </p:nvSpPr>
        <p:spPr>
          <a:xfrm>
            <a:off x="1504054" y="168822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1"/>
              </a:spcBef>
              <a:spcAft>
                <a:spcPts val="661"/>
              </a:spcAft>
              <a:defRPr/>
            </a:pPr>
            <a:r>
              <a:rPr lang="zh-CN" altLang="en-US" sz="1200">
                <a:solidFill>
                  <a:schemeClr val="tx1">
                    <a:lumMod val="95000"/>
                    <a:lumOff val="5000"/>
                  </a:schemeClr>
                </a:solidFill>
                <a:latin typeface="微软雅黑" pitchFamily="34" charset="-122"/>
                <a:ea typeface="微软雅黑"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itchFamily="34" charset="-122"/>
                <a:ea typeface="微软雅黑" pitchFamily="34" charset="-122"/>
              </a:rPr>
              <a:t>200</a:t>
            </a:r>
            <a:r>
              <a:rPr lang="zh-CN" altLang="en-US" sz="1200">
                <a:solidFill>
                  <a:schemeClr val="tx1">
                    <a:lumMod val="95000"/>
                    <a:lumOff val="5000"/>
                  </a:schemeClr>
                </a:solidFill>
                <a:latin typeface="微软雅黑" pitchFamily="34" charset="-122"/>
                <a:ea typeface="微软雅黑"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itchFamily="34" charset="-122"/>
                <a:ea typeface="微软雅黑" pitchFamily="34" charset="-122"/>
              </a:rPr>
              <a:t>200</a:t>
            </a:r>
            <a:r>
              <a:rPr lang="zh-CN" altLang="en-US" sz="1200">
                <a:solidFill>
                  <a:schemeClr val="tx1">
                    <a:lumMod val="95000"/>
                    <a:lumOff val="5000"/>
                  </a:schemeClr>
                </a:solidFill>
                <a:latin typeface="微软雅黑" pitchFamily="34" charset="-122"/>
                <a:ea typeface="微软雅黑" pitchFamily="34" charset="-122"/>
              </a:rPr>
              <a:t>字</a:t>
            </a:r>
            <a:endParaRPr lang="zh-CN" altLang="en-US" sz="1200" dirty="0">
              <a:solidFill>
                <a:schemeClr val="tx1">
                  <a:lumMod val="95000"/>
                  <a:lumOff val="5000"/>
                </a:schemeClr>
              </a:solidFill>
              <a:latin typeface="微软雅黑" pitchFamily="34" charset="-122"/>
              <a:ea typeface="微软雅黑" pitchFamily="34" charset="-122"/>
            </a:endParaRPr>
          </a:p>
        </p:txBody>
      </p:sp>
      <p:sp>
        <p:nvSpPr>
          <p:cNvPr id="8" name="直角三角形 2"/>
          <p:cNvSpPr/>
          <p:nvPr/>
        </p:nvSpPr>
        <p:spPr>
          <a:xfrm rot="17117050" flipH="1">
            <a:off x="1706513" y="196382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a:ea typeface="宋体"/>
            </a:endParaRPr>
          </a:p>
        </p:txBody>
      </p:sp>
      <p:sp>
        <p:nvSpPr>
          <p:cNvPr id="9" name="任意多边形 8"/>
          <p:cNvSpPr/>
          <p:nvPr/>
        </p:nvSpPr>
        <p:spPr>
          <a:xfrm>
            <a:off x="827585" y="123691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764C1"/>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Arial Black" pitchFamily="34" charset="0"/>
                <a:ea typeface="微软雅黑" pitchFamily="34" charset="-122"/>
              </a:rPr>
              <a:t>添加文本</a:t>
            </a:r>
            <a:endParaRPr lang="zh-CN" altLang="en-US" sz="2200" kern="0" dirty="0">
              <a:solidFill>
                <a:schemeClr val="bg1"/>
              </a:solidFill>
              <a:latin typeface="Arial Black" pitchFamily="34" charset="0"/>
              <a:ea typeface="微软雅黑" pitchFamily="34" charset="-122"/>
            </a:endParaRPr>
          </a:p>
        </p:txBody>
      </p:sp>
      <p:sp>
        <p:nvSpPr>
          <p:cNvPr id="10" name="矩形 3"/>
          <p:cNvSpPr/>
          <p:nvPr/>
        </p:nvSpPr>
        <p:spPr>
          <a:xfrm>
            <a:off x="1504054" y="343180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1"/>
              </a:spcBef>
              <a:spcAft>
                <a:spcPts val="661"/>
              </a:spcAft>
              <a:defRPr/>
            </a:pPr>
            <a:r>
              <a:rPr lang="zh-CN" altLang="en-US" sz="1200">
                <a:solidFill>
                  <a:schemeClr val="tx1">
                    <a:lumMod val="95000"/>
                    <a:lumOff val="5000"/>
                  </a:schemeClr>
                </a:solidFill>
                <a:latin typeface="微软雅黑" pitchFamily="34" charset="-122"/>
                <a:ea typeface="微软雅黑"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itchFamily="34" charset="-122"/>
                <a:ea typeface="微软雅黑" pitchFamily="34" charset="-122"/>
              </a:rPr>
              <a:t>200</a:t>
            </a:r>
            <a:r>
              <a:rPr lang="zh-CN" altLang="en-US" sz="1200">
                <a:solidFill>
                  <a:schemeClr val="tx1">
                    <a:lumMod val="95000"/>
                    <a:lumOff val="5000"/>
                  </a:schemeClr>
                </a:solidFill>
                <a:latin typeface="微软雅黑" pitchFamily="34" charset="-122"/>
                <a:ea typeface="微软雅黑"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itchFamily="34" charset="-122"/>
                <a:ea typeface="微软雅黑" pitchFamily="34" charset="-122"/>
              </a:rPr>
              <a:t>200</a:t>
            </a:r>
            <a:r>
              <a:rPr lang="zh-CN" altLang="en-US" sz="1200">
                <a:solidFill>
                  <a:schemeClr val="tx1">
                    <a:lumMod val="95000"/>
                    <a:lumOff val="5000"/>
                  </a:schemeClr>
                </a:solidFill>
                <a:latin typeface="微软雅黑" pitchFamily="34" charset="-122"/>
                <a:ea typeface="微软雅黑" pitchFamily="34" charset="-122"/>
              </a:rPr>
              <a:t>字</a:t>
            </a:r>
            <a:endParaRPr lang="zh-CN" altLang="en-US" sz="1200" dirty="0">
              <a:solidFill>
                <a:schemeClr val="tx1">
                  <a:lumMod val="95000"/>
                  <a:lumOff val="5000"/>
                </a:schemeClr>
              </a:solidFill>
              <a:latin typeface="微软雅黑" pitchFamily="34" charset="-122"/>
              <a:ea typeface="微软雅黑" pitchFamily="34" charset="-122"/>
            </a:endParaRPr>
          </a:p>
        </p:txBody>
      </p:sp>
      <p:sp>
        <p:nvSpPr>
          <p:cNvPr id="11" name="直角三角形 2"/>
          <p:cNvSpPr/>
          <p:nvPr/>
        </p:nvSpPr>
        <p:spPr>
          <a:xfrm rot="17117050" flipH="1">
            <a:off x="1706513" y="370740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a:ea typeface="宋体"/>
            </a:endParaRPr>
          </a:p>
        </p:txBody>
      </p:sp>
      <p:sp>
        <p:nvSpPr>
          <p:cNvPr id="12" name="任意多边形 11"/>
          <p:cNvSpPr/>
          <p:nvPr/>
        </p:nvSpPr>
        <p:spPr>
          <a:xfrm>
            <a:off x="827585" y="298049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764C1"/>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Arial Black" pitchFamily="34" charset="0"/>
                <a:ea typeface="微软雅黑" pitchFamily="34" charset="-122"/>
              </a:rPr>
              <a:t>添加文本</a:t>
            </a:r>
            <a:endParaRPr lang="zh-CN" altLang="en-US" sz="2200" kern="0" dirty="0">
              <a:solidFill>
                <a:schemeClr val="bg1"/>
              </a:solidFill>
              <a:latin typeface="Arial Black" pitchFamily="34" charset="0"/>
              <a:ea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95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345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950"/>
                            </p:stCondLst>
                            <p:childTnLst>
                              <p:par>
                                <p:cTn id="35" presetID="2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44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pattFill prst="lgGrid">
            <a:fgClr>
              <a:srgbClr val="0764C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143500"/>
          </a:xfrm>
          <a:prstGeom prst="rect">
            <a:avLst/>
          </a:prstGeom>
          <a:gradFill flip="none" rotWithShape="1">
            <a:gsLst>
              <a:gs pos="0">
                <a:srgbClr val="0764C1"/>
              </a:gs>
              <a:gs pos="0">
                <a:srgbClr val="0764C1">
                  <a:alpha val="38000"/>
                </a:srgbClr>
              </a:gs>
              <a:gs pos="94000">
                <a:srgbClr val="0070C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81094"/>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p:cNvSpPr/>
          <p:nvPr/>
        </p:nvSpPr>
        <p:spPr>
          <a:xfrm>
            <a:off x="4049486" y="1221092"/>
            <a:ext cx="1045028" cy="1045028"/>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6" name="矩形 5"/>
          <p:cNvSpPr/>
          <p:nvPr/>
        </p:nvSpPr>
        <p:spPr>
          <a:xfrm>
            <a:off x="1979712" y="2900706"/>
            <a:ext cx="5184576" cy="584775"/>
          </a:xfrm>
          <a:prstGeom prst="rect">
            <a:avLst/>
          </a:prstGeom>
        </p:spPr>
        <p:txBody>
          <a:bodyPr wrap="square">
            <a:spAutoFit/>
          </a:bodyPr>
          <a:lstStyle/>
          <a:p>
            <a:pPr algn="ctr"/>
            <a:r>
              <a:rPr lang="zh-CN" altLang="en-US" sz="3200" b="1" dirty="0">
                <a:solidFill>
                  <a:schemeClr val="tx1">
                    <a:lumMod val="75000"/>
                    <a:lumOff val="25000"/>
                  </a:schemeClr>
                </a:solidFill>
                <a:latin typeface="Adobe Gothic Std B" pitchFamily="34" charset="-128"/>
                <a:ea typeface="微软雅黑" pitchFamily="34" charset="-122"/>
              </a:rPr>
              <a:t>公司年度经营情况汇报</a:t>
            </a:r>
          </a:p>
        </p:txBody>
      </p:sp>
      <p:sp>
        <p:nvSpPr>
          <p:cNvPr id="7" name="矩形 6"/>
          <p:cNvSpPr/>
          <p:nvPr/>
        </p:nvSpPr>
        <p:spPr>
          <a:xfrm>
            <a:off x="0" y="3710602"/>
            <a:ext cx="9144000" cy="108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550"/>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737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1"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65"/>
          <p:cNvSpPr>
            <a:spLocks noChangeArrowheads="1"/>
          </p:cNvSpPr>
          <p:nvPr/>
        </p:nvSpPr>
        <p:spPr bwMode="auto">
          <a:xfrm rot="10800000" flipV="1">
            <a:off x="539553" y="2784926"/>
            <a:ext cx="1454341" cy="13827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100790" tIns="50396" rIns="100790" bIns="50396" anchor="ctr"/>
          <a:lstStyle/>
          <a:p>
            <a:pPr>
              <a:defRPr/>
            </a:pPr>
            <a:endParaRPr lang="zh-CN" altLang="en-US" kern="0">
              <a:solidFill>
                <a:sysClr val="windowText" lastClr="000000"/>
              </a:solidFill>
              <a:latin typeface="Arial" pitchFamily="34" charset="0"/>
              <a:ea typeface="+mn-ea"/>
            </a:endParaRPr>
          </a:p>
        </p:txBody>
      </p:sp>
      <p:sp>
        <p:nvSpPr>
          <p:cNvPr id="32" name="Oval 65"/>
          <p:cNvSpPr>
            <a:spLocks noChangeArrowheads="1"/>
          </p:cNvSpPr>
          <p:nvPr/>
        </p:nvSpPr>
        <p:spPr bwMode="auto">
          <a:xfrm rot="10800000" flipV="1">
            <a:off x="1888886" y="4377692"/>
            <a:ext cx="1454340" cy="13827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100790" tIns="50396" rIns="100790" bIns="50396" anchor="ctr"/>
          <a:lstStyle/>
          <a:p>
            <a:pPr>
              <a:defRPr/>
            </a:pPr>
            <a:endParaRPr lang="zh-CN" altLang="en-US" kern="0">
              <a:solidFill>
                <a:sysClr val="windowText" lastClr="000000"/>
              </a:solidFill>
              <a:latin typeface="Arial" pitchFamily="34" charset="0"/>
              <a:ea typeface="+mn-ea"/>
            </a:endParaRPr>
          </a:p>
        </p:txBody>
      </p:sp>
      <p:sp>
        <p:nvSpPr>
          <p:cNvPr id="33" name="Oval 65"/>
          <p:cNvSpPr>
            <a:spLocks noChangeArrowheads="1"/>
          </p:cNvSpPr>
          <p:nvPr/>
        </p:nvSpPr>
        <p:spPr bwMode="auto">
          <a:xfrm rot="10800000" flipV="1">
            <a:off x="4132186" y="2784850"/>
            <a:ext cx="1454341" cy="13827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100790" tIns="50396" rIns="100790" bIns="50396" anchor="ctr"/>
          <a:lstStyle/>
          <a:p>
            <a:pPr>
              <a:defRPr/>
            </a:pPr>
            <a:endParaRPr lang="zh-CN" altLang="en-US" kern="0">
              <a:solidFill>
                <a:sysClr val="windowText" lastClr="000000"/>
              </a:solidFill>
              <a:latin typeface="Arial" pitchFamily="34" charset="0"/>
              <a:ea typeface="+mn-ea"/>
            </a:endParaRPr>
          </a:p>
        </p:txBody>
      </p:sp>
      <p:sp>
        <p:nvSpPr>
          <p:cNvPr id="34" name="Oval 65"/>
          <p:cNvSpPr>
            <a:spLocks noChangeArrowheads="1"/>
          </p:cNvSpPr>
          <p:nvPr/>
        </p:nvSpPr>
        <p:spPr bwMode="auto">
          <a:xfrm rot="10800000" flipV="1">
            <a:off x="5481518" y="4377616"/>
            <a:ext cx="1454340" cy="13827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100790" tIns="50396" rIns="100790" bIns="50396" anchor="ctr"/>
          <a:lstStyle/>
          <a:p>
            <a:pPr>
              <a:defRPr/>
            </a:pPr>
            <a:endParaRPr lang="zh-CN" altLang="en-US" kern="0">
              <a:solidFill>
                <a:sysClr val="windowText" lastClr="000000"/>
              </a:solidFill>
              <a:latin typeface="Arial" pitchFamily="34" charset="0"/>
              <a:ea typeface="+mn-ea"/>
            </a:endParaRPr>
          </a:p>
        </p:txBody>
      </p:sp>
      <p:grpSp>
        <p:nvGrpSpPr>
          <p:cNvPr id="35" name="组合 34"/>
          <p:cNvGrpSpPr/>
          <p:nvPr/>
        </p:nvGrpSpPr>
        <p:grpSpPr>
          <a:xfrm>
            <a:off x="611306" y="1419698"/>
            <a:ext cx="1328332" cy="1414234"/>
            <a:chOff x="611306" y="1203674"/>
            <a:chExt cx="1328332" cy="1414234"/>
          </a:xfrm>
        </p:grpSpPr>
        <p:sp>
          <p:nvSpPr>
            <p:cNvPr id="36" name="菱形 35"/>
            <p:cNvSpPr/>
            <p:nvPr/>
          </p:nvSpPr>
          <p:spPr>
            <a:xfrm>
              <a:off x="723313" y="1289437"/>
              <a:ext cx="1104318" cy="1328471"/>
            </a:xfrm>
            <a:prstGeom prst="diamond">
              <a:avLst/>
            </a:prstGeom>
            <a:solidFill>
              <a:srgbClr val="004376"/>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2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7" name="菱形 36"/>
            <p:cNvSpPr/>
            <p:nvPr/>
          </p:nvSpPr>
          <p:spPr>
            <a:xfrm>
              <a:off x="611306" y="1203674"/>
              <a:ext cx="1328332" cy="1326722"/>
            </a:xfrm>
            <a:prstGeom prst="diamond">
              <a:avLst/>
            </a:prstGeom>
            <a:solidFill>
              <a:srgbClr val="0070C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财务统计</a:t>
              </a:r>
            </a:p>
          </p:txBody>
        </p:sp>
      </p:grpSp>
      <p:grpSp>
        <p:nvGrpSpPr>
          <p:cNvPr id="38" name="组合 37"/>
          <p:cNvGrpSpPr/>
          <p:nvPr/>
        </p:nvGrpSpPr>
        <p:grpSpPr>
          <a:xfrm>
            <a:off x="1951890" y="3010714"/>
            <a:ext cx="1328332" cy="1435240"/>
            <a:chOff x="1951890" y="2794690"/>
            <a:chExt cx="1328332" cy="1435240"/>
          </a:xfrm>
        </p:grpSpPr>
        <p:sp>
          <p:nvSpPr>
            <p:cNvPr id="39" name="菱形 38"/>
            <p:cNvSpPr/>
            <p:nvPr/>
          </p:nvSpPr>
          <p:spPr>
            <a:xfrm>
              <a:off x="2063897" y="2901458"/>
              <a:ext cx="1104318" cy="1328472"/>
            </a:xfrm>
            <a:prstGeom prst="diamond">
              <a:avLst/>
            </a:prstGeom>
            <a:solidFill>
              <a:srgbClr val="004376"/>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2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0" name="菱形 39"/>
            <p:cNvSpPr/>
            <p:nvPr/>
          </p:nvSpPr>
          <p:spPr>
            <a:xfrm>
              <a:off x="1951890" y="2794690"/>
              <a:ext cx="1328332" cy="1328471"/>
            </a:xfrm>
            <a:prstGeom prst="diamond">
              <a:avLst/>
            </a:prstGeom>
            <a:solidFill>
              <a:srgbClr val="0070C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统计报表</a:t>
              </a:r>
            </a:p>
          </p:txBody>
        </p:sp>
      </p:grpSp>
      <p:grpSp>
        <p:nvGrpSpPr>
          <p:cNvPr id="41" name="组合 40"/>
          <p:cNvGrpSpPr/>
          <p:nvPr/>
        </p:nvGrpSpPr>
        <p:grpSpPr>
          <a:xfrm>
            <a:off x="4195190" y="1419622"/>
            <a:ext cx="1328333" cy="1414234"/>
            <a:chOff x="4056282" y="1203598"/>
            <a:chExt cx="1328333" cy="1414234"/>
          </a:xfrm>
        </p:grpSpPr>
        <p:sp>
          <p:nvSpPr>
            <p:cNvPr id="42" name="菱形 41"/>
            <p:cNvSpPr/>
            <p:nvPr/>
          </p:nvSpPr>
          <p:spPr>
            <a:xfrm>
              <a:off x="4168289" y="1289361"/>
              <a:ext cx="1104319" cy="1328471"/>
            </a:xfrm>
            <a:prstGeom prst="diamond">
              <a:avLst/>
            </a:prstGeom>
            <a:solidFill>
              <a:srgbClr val="004376"/>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2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3" name="菱形 42"/>
            <p:cNvSpPr/>
            <p:nvPr/>
          </p:nvSpPr>
          <p:spPr>
            <a:xfrm>
              <a:off x="4056282" y="1203598"/>
              <a:ext cx="1328333" cy="1326722"/>
            </a:xfrm>
            <a:prstGeom prst="diamond">
              <a:avLst/>
            </a:prstGeom>
            <a:solidFill>
              <a:srgbClr val="0070C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数据分析</a:t>
              </a:r>
            </a:p>
          </p:txBody>
        </p:sp>
      </p:grpSp>
      <p:grpSp>
        <p:nvGrpSpPr>
          <p:cNvPr id="44" name="组合 43"/>
          <p:cNvGrpSpPr/>
          <p:nvPr/>
        </p:nvGrpSpPr>
        <p:grpSpPr>
          <a:xfrm>
            <a:off x="5544522" y="3010638"/>
            <a:ext cx="1328332" cy="1435240"/>
            <a:chOff x="5405614" y="2794614"/>
            <a:chExt cx="1328332" cy="1435240"/>
          </a:xfrm>
        </p:grpSpPr>
        <p:sp>
          <p:nvSpPr>
            <p:cNvPr id="45" name="菱形 44"/>
            <p:cNvSpPr/>
            <p:nvPr/>
          </p:nvSpPr>
          <p:spPr>
            <a:xfrm>
              <a:off x="5517621" y="2901382"/>
              <a:ext cx="1104318" cy="1328472"/>
            </a:xfrm>
            <a:prstGeom prst="diamond">
              <a:avLst/>
            </a:prstGeom>
            <a:solidFill>
              <a:srgbClr val="004376"/>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2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6" name="菱形 45"/>
            <p:cNvSpPr/>
            <p:nvPr/>
          </p:nvSpPr>
          <p:spPr>
            <a:xfrm>
              <a:off x="5405614" y="2794614"/>
              <a:ext cx="1328332" cy="1328471"/>
            </a:xfrm>
            <a:prstGeom prst="diamond">
              <a:avLst/>
            </a:prstGeom>
            <a:solidFill>
              <a:srgbClr val="0070C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财务管理</a:t>
              </a:r>
            </a:p>
          </p:txBody>
        </p:sp>
      </p:grpSp>
      <p:sp>
        <p:nvSpPr>
          <p:cNvPr id="47" name="文本框 17"/>
          <p:cNvSpPr txBox="1"/>
          <p:nvPr/>
        </p:nvSpPr>
        <p:spPr>
          <a:xfrm>
            <a:off x="1939639" y="1529965"/>
            <a:ext cx="2228649" cy="1078647"/>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8" name="文本框 22"/>
          <p:cNvSpPr txBox="1"/>
          <p:nvPr/>
        </p:nvSpPr>
        <p:spPr>
          <a:xfrm>
            <a:off x="3271470" y="3141984"/>
            <a:ext cx="2228648" cy="1078647"/>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23"/>
          <p:cNvSpPr txBox="1"/>
          <p:nvPr/>
        </p:nvSpPr>
        <p:spPr>
          <a:xfrm>
            <a:off x="5558522" y="1542141"/>
            <a:ext cx="2228648" cy="1078647"/>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0" name="文本框 24"/>
          <p:cNvSpPr txBox="1"/>
          <p:nvPr/>
        </p:nvSpPr>
        <p:spPr>
          <a:xfrm>
            <a:off x="6879855" y="3120904"/>
            <a:ext cx="2228649" cy="1078647"/>
          </a:xfrm>
          <a:prstGeom prst="rect">
            <a:avLst/>
          </a:prstGeom>
          <a:noFill/>
        </p:spPr>
        <p:txBody>
          <a:bodyPr wrap="square" lIns="100790" tIns="50396" rIns="100790" bIns="50396">
            <a:spAutoFit/>
          </a:bodyPr>
          <a:lstStyle/>
          <a:p>
            <a:pPr lvl="0">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0137585"/>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53" presetClass="entr" presetSubtype="16"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950"/>
                            </p:stCondLst>
                            <p:childTnLst>
                              <p:par>
                                <p:cTn id="25" presetID="47"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950"/>
                            </p:stCondLst>
                            <p:childTnLst>
                              <p:par>
                                <p:cTn id="41" presetID="47"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4950"/>
                            </p:stCondLst>
                            <p:childTnLst>
                              <p:par>
                                <p:cTn id="47" presetID="22" presetClass="entr" presetSubtype="8"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par>
                          <p:cTn id="50" fill="hold">
                            <p:stCondLst>
                              <p:cond delay="545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950"/>
                            </p:stCondLst>
                            <p:childTnLst>
                              <p:par>
                                <p:cTn id="57" presetID="47"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6950"/>
                            </p:stCondLst>
                            <p:childTnLst>
                              <p:par>
                                <p:cTn id="63" presetID="22" presetClass="entr" presetSubtype="8"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7450"/>
                            </p:stCondLst>
                            <p:childTnLst>
                              <p:par>
                                <p:cTn id="67" presetID="53" presetClass="entr" presetSubtype="16"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7950"/>
                            </p:stCondLst>
                            <p:childTnLst>
                              <p:par>
                                <p:cTn id="73" presetID="47" presetClass="entr" presetSubtype="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childTnLst>
                          </p:cTn>
                        </p:par>
                        <p:par>
                          <p:cTn id="78" fill="hold">
                            <p:stCondLst>
                              <p:cond delay="895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1" grpId="0" animBg="1"/>
      <p:bldP spid="32" grpId="0" animBg="1"/>
      <p:bldP spid="33" grpId="0" animBg="1"/>
      <p:bldP spid="34" grpId="0" animBg="1"/>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同心圆 6"/>
          <p:cNvSpPr/>
          <p:nvPr/>
        </p:nvSpPr>
        <p:spPr>
          <a:xfrm>
            <a:off x="919470" y="1535844"/>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空心弧 7"/>
          <p:cNvSpPr/>
          <p:nvPr/>
        </p:nvSpPr>
        <p:spPr>
          <a:xfrm rot="8777615">
            <a:off x="1025304" y="1641678"/>
            <a:ext cx="1082352" cy="1082352"/>
          </a:xfrm>
          <a:prstGeom prst="blockArc">
            <a:avLst>
              <a:gd name="adj1" fmla="val 1137497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53308" y="2009915"/>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55%</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0" name="同心圆 9"/>
          <p:cNvSpPr/>
          <p:nvPr/>
        </p:nvSpPr>
        <p:spPr>
          <a:xfrm>
            <a:off x="2923150" y="1535844"/>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空心弧 10"/>
          <p:cNvSpPr/>
          <p:nvPr/>
        </p:nvSpPr>
        <p:spPr>
          <a:xfrm rot="8640000">
            <a:off x="3028984" y="1641678"/>
            <a:ext cx="1082352" cy="1082352"/>
          </a:xfrm>
          <a:prstGeom prst="blockArc">
            <a:avLst>
              <a:gd name="adj1" fmla="val 10440261"/>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57956" y="2009915"/>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60%</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3" name="同心圆 12"/>
          <p:cNvSpPr/>
          <p:nvPr/>
        </p:nvSpPr>
        <p:spPr>
          <a:xfrm>
            <a:off x="4926830" y="1535844"/>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空心弧 13"/>
          <p:cNvSpPr/>
          <p:nvPr/>
        </p:nvSpPr>
        <p:spPr>
          <a:xfrm rot="10920000">
            <a:off x="5032664" y="1641678"/>
            <a:ext cx="1082352" cy="1082352"/>
          </a:xfrm>
          <a:prstGeom prst="blockArc">
            <a:avLst>
              <a:gd name="adj1" fmla="val 691394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73353" y="1998188"/>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80%</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6" name="同心圆 15"/>
          <p:cNvSpPr/>
          <p:nvPr/>
        </p:nvSpPr>
        <p:spPr>
          <a:xfrm>
            <a:off x="6930511" y="1535844"/>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空心弧 16"/>
          <p:cNvSpPr/>
          <p:nvPr/>
        </p:nvSpPr>
        <p:spPr>
          <a:xfrm rot="10920000">
            <a:off x="7036345" y="1641678"/>
            <a:ext cx="1082352" cy="1082352"/>
          </a:xfrm>
          <a:prstGeom prst="blockArc">
            <a:avLst>
              <a:gd name="adj1" fmla="val 2275529"/>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177085" y="1998188"/>
            <a:ext cx="878579"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90%</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9" name="文本框 17"/>
          <p:cNvSpPr txBox="1"/>
          <p:nvPr/>
        </p:nvSpPr>
        <p:spPr>
          <a:xfrm>
            <a:off x="649192" y="3053876"/>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0" name="文本框 17"/>
          <p:cNvSpPr txBox="1"/>
          <p:nvPr/>
        </p:nvSpPr>
        <p:spPr>
          <a:xfrm>
            <a:off x="2652872" y="3053876"/>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17"/>
          <p:cNvSpPr txBox="1"/>
          <p:nvPr/>
        </p:nvSpPr>
        <p:spPr>
          <a:xfrm>
            <a:off x="4656552" y="3053876"/>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文本框 17"/>
          <p:cNvSpPr txBox="1"/>
          <p:nvPr/>
        </p:nvSpPr>
        <p:spPr>
          <a:xfrm>
            <a:off x="6699086" y="3053876"/>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750"/>
                                        <p:tgtEl>
                                          <p:spTgt spid="7"/>
                                        </p:tgtEl>
                                      </p:cBhvr>
                                    </p:animEffect>
                                  </p:childTnLst>
                                </p:cTn>
                              </p:par>
                              <p:par>
                                <p:cTn id="22" presetID="31"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90"/>
                                          </p:val>
                                        </p:tav>
                                        <p:tav tm="100000">
                                          <p:val>
                                            <p:fltVal val="0"/>
                                          </p:val>
                                        </p:tav>
                                      </p:tavLst>
                                    </p:anim>
                                    <p:animEffect transition="in" filter="fade">
                                      <p:cBhvr>
                                        <p:cTn id="27" dur="750"/>
                                        <p:tgtEl>
                                          <p:spTgt spid="8"/>
                                        </p:tgtEl>
                                      </p:cBhvr>
                                    </p:animEffect>
                                  </p:childTnLst>
                                </p:cTn>
                              </p:par>
                            </p:childTnLst>
                          </p:cTn>
                        </p:par>
                        <p:par>
                          <p:cTn id="28" fill="hold">
                            <p:stCondLst>
                              <p:cond delay="245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95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3450"/>
                            </p:stCondLst>
                            <p:childTnLst>
                              <p:par>
                                <p:cTn id="39" presetID="21"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750"/>
                                        <p:tgtEl>
                                          <p:spTgt spid="10"/>
                                        </p:tgtEl>
                                      </p:cBhvr>
                                    </p:animEffect>
                                  </p:childTnLst>
                                </p:cTn>
                              </p:par>
                              <p:par>
                                <p:cTn id="42" presetID="31" presetClass="entr" presetSubtype="0" fill="hold" grpId="0" nodeType="withEffect">
                                  <p:stCondLst>
                                    <p:cond delay="250"/>
                                  </p:stCondLst>
                                  <p:childTnLst>
                                    <p:set>
                                      <p:cBhvr>
                                        <p:cTn id="43" dur="1" fill="hold">
                                          <p:stCondLst>
                                            <p:cond delay="0"/>
                                          </p:stCondLst>
                                        </p:cTn>
                                        <p:tgtEl>
                                          <p:spTgt spid="11"/>
                                        </p:tgtEl>
                                        <p:attrNameLst>
                                          <p:attrName>style.visibility</p:attrName>
                                        </p:attrNameLst>
                                      </p:cBhvr>
                                      <p:to>
                                        <p:strVal val="visible"/>
                                      </p:to>
                                    </p:set>
                                    <p:anim calcmode="lin" valueType="num">
                                      <p:cBhvr>
                                        <p:cTn id="44" dur="750" fill="hold"/>
                                        <p:tgtEl>
                                          <p:spTgt spid="11"/>
                                        </p:tgtEl>
                                        <p:attrNameLst>
                                          <p:attrName>ppt_w</p:attrName>
                                        </p:attrNameLst>
                                      </p:cBhvr>
                                      <p:tavLst>
                                        <p:tav tm="0">
                                          <p:val>
                                            <p:fltVal val="0"/>
                                          </p:val>
                                        </p:tav>
                                        <p:tav tm="100000">
                                          <p:val>
                                            <p:strVal val="#ppt_w"/>
                                          </p:val>
                                        </p:tav>
                                      </p:tavLst>
                                    </p:anim>
                                    <p:anim calcmode="lin" valueType="num">
                                      <p:cBhvr>
                                        <p:cTn id="45" dur="750" fill="hold"/>
                                        <p:tgtEl>
                                          <p:spTgt spid="11"/>
                                        </p:tgtEl>
                                        <p:attrNameLst>
                                          <p:attrName>ppt_h</p:attrName>
                                        </p:attrNameLst>
                                      </p:cBhvr>
                                      <p:tavLst>
                                        <p:tav tm="0">
                                          <p:val>
                                            <p:fltVal val="0"/>
                                          </p:val>
                                        </p:tav>
                                        <p:tav tm="100000">
                                          <p:val>
                                            <p:strVal val="#ppt_h"/>
                                          </p:val>
                                        </p:tav>
                                      </p:tavLst>
                                    </p:anim>
                                    <p:anim calcmode="lin" valueType="num">
                                      <p:cBhvr>
                                        <p:cTn id="46" dur="750" fill="hold"/>
                                        <p:tgtEl>
                                          <p:spTgt spid="11"/>
                                        </p:tgtEl>
                                        <p:attrNameLst>
                                          <p:attrName>style.rotation</p:attrName>
                                        </p:attrNameLst>
                                      </p:cBhvr>
                                      <p:tavLst>
                                        <p:tav tm="0">
                                          <p:val>
                                            <p:fltVal val="90"/>
                                          </p:val>
                                        </p:tav>
                                        <p:tav tm="100000">
                                          <p:val>
                                            <p:fltVal val="0"/>
                                          </p:val>
                                        </p:tav>
                                      </p:tavLst>
                                    </p:anim>
                                    <p:animEffect transition="in" filter="fade">
                                      <p:cBhvr>
                                        <p:cTn id="47" dur="750"/>
                                        <p:tgtEl>
                                          <p:spTgt spid="11"/>
                                        </p:tgtEl>
                                      </p:cBhvr>
                                    </p:animEffect>
                                  </p:childTnLst>
                                </p:cTn>
                              </p:par>
                            </p:childTnLst>
                          </p:cTn>
                        </p:par>
                        <p:par>
                          <p:cTn id="48" fill="hold">
                            <p:stCondLst>
                              <p:cond delay="445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495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par>
                          <p:cTn id="58" fill="hold">
                            <p:stCondLst>
                              <p:cond delay="5450"/>
                            </p:stCondLst>
                            <p:childTnLst>
                              <p:par>
                                <p:cTn id="59" presetID="21"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heel(1)">
                                      <p:cBhvr>
                                        <p:cTn id="61" dur="750"/>
                                        <p:tgtEl>
                                          <p:spTgt spid="13"/>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750" fill="hold"/>
                                        <p:tgtEl>
                                          <p:spTgt spid="14"/>
                                        </p:tgtEl>
                                        <p:attrNameLst>
                                          <p:attrName>ppt_w</p:attrName>
                                        </p:attrNameLst>
                                      </p:cBhvr>
                                      <p:tavLst>
                                        <p:tav tm="0">
                                          <p:val>
                                            <p:fltVal val="0"/>
                                          </p:val>
                                        </p:tav>
                                        <p:tav tm="100000">
                                          <p:val>
                                            <p:strVal val="#ppt_w"/>
                                          </p:val>
                                        </p:tav>
                                      </p:tavLst>
                                    </p:anim>
                                    <p:anim calcmode="lin" valueType="num">
                                      <p:cBhvr>
                                        <p:cTn id="65" dur="750" fill="hold"/>
                                        <p:tgtEl>
                                          <p:spTgt spid="14"/>
                                        </p:tgtEl>
                                        <p:attrNameLst>
                                          <p:attrName>ppt_h</p:attrName>
                                        </p:attrNameLst>
                                      </p:cBhvr>
                                      <p:tavLst>
                                        <p:tav tm="0">
                                          <p:val>
                                            <p:fltVal val="0"/>
                                          </p:val>
                                        </p:tav>
                                        <p:tav tm="100000">
                                          <p:val>
                                            <p:strVal val="#ppt_h"/>
                                          </p:val>
                                        </p:tav>
                                      </p:tavLst>
                                    </p:anim>
                                    <p:anim calcmode="lin" valueType="num">
                                      <p:cBhvr>
                                        <p:cTn id="66" dur="750" fill="hold"/>
                                        <p:tgtEl>
                                          <p:spTgt spid="14"/>
                                        </p:tgtEl>
                                        <p:attrNameLst>
                                          <p:attrName>style.rotation</p:attrName>
                                        </p:attrNameLst>
                                      </p:cBhvr>
                                      <p:tavLst>
                                        <p:tav tm="0">
                                          <p:val>
                                            <p:fltVal val="90"/>
                                          </p:val>
                                        </p:tav>
                                        <p:tav tm="100000">
                                          <p:val>
                                            <p:fltVal val="0"/>
                                          </p:val>
                                        </p:tav>
                                      </p:tavLst>
                                    </p:anim>
                                    <p:animEffect transition="in" filter="fade">
                                      <p:cBhvr>
                                        <p:cTn id="67" dur="750"/>
                                        <p:tgtEl>
                                          <p:spTgt spid="14"/>
                                        </p:tgtEl>
                                      </p:cBhvr>
                                    </p:animEffect>
                                  </p:childTnLst>
                                </p:cTn>
                              </p:par>
                            </p:childTnLst>
                          </p:cTn>
                        </p:par>
                        <p:par>
                          <p:cTn id="68" fill="hold">
                            <p:stCondLst>
                              <p:cond delay="6450"/>
                            </p:stCondLst>
                            <p:childTnLst>
                              <p:par>
                                <p:cTn id="69" presetID="53"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par>
                          <p:cTn id="74" fill="hold">
                            <p:stCondLst>
                              <p:cond delay="6950"/>
                            </p:stCondLst>
                            <p:childTnLst>
                              <p:par>
                                <p:cTn id="75" presetID="22" presetClass="entr" presetSubtype="1"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7450"/>
                            </p:stCondLst>
                            <p:childTnLst>
                              <p:par>
                                <p:cTn id="79" presetID="21"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heel(1)">
                                      <p:cBhvr>
                                        <p:cTn id="81" dur="750"/>
                                        <p:tgtEl>
                                          <p:spTgt spid="16"/>
                                        </p:tgtEl>
                                      </p:cBhvr>
                                    </p:animEffect>
                                  </p:childTnLst>
                                </p:cTn>
                              </p:par>
                              <p:par>
                                <p:cTn id="82" presetID="31" presetClass="entr" presetSubtype="0" fill="hold" grpId="0" nodeType="withEffect">
                                  <p:stCondLst>
                                    <p:cond delay="250"/>
                                  </p:stCondLst>
                                  <p:childTnLst>
                                    <p:set>
                                      <p:cBhvr>
                                        <p:cTn id="83" dur="1" fill="hold">
                                          <p:stCondLst>
                                            <p:cond delay="0"/>
                                          </p:stCondLst>
                                        </p:cTn>
                                        <p:tgtEl>
                                          <p:spTgt spid="17"/>
                                        </p:tgtEl>
                                        <p:attrNameLst>
                                          <p:attrName>style.visibility</p:attrName>
                                        </p:attrNameLst>
                                      </p:cBhvr>
                                      <p:to>
                                        <p:strVal val="visible"/>
                                      </p:to>
                                    </p:set>
                                    <p:anim calcmode="lin" valueType="num">
                                      <p:cBhvr>
                                        <p:cTn id="84" dur="750" fill="hold"/>
                                        <p:tgtEl>
                                          <p:spTgt spid="17"/>
                                        </p:tgtEl>
                                        <p:attrNameLst>
                                          <p:attrName>ppt_w</p:attrName>
                                        </p:attrNameLst>
                                      </p:cBhvr>
                                      <p:tavLst>
                                        <p:tav tm="0">
                                          <p:val>
                                            <p:fltVal val="0"/>
                                          </p:val>
                                        </p:tav>
                                        <p:tav tm="100000">
                                          <p:val>
                                            <p:strVal val="#ppt_w"/>
                                          </p:val>
                                        </p:tav>
                                      </p:tavLst>
                                    </p:anim>
                                    <p:anim calcmode="lin" valueType="num">
                                      <p:cBhvr>
                                        <p:cTn id="85" dur="750" fill="hold"/>
                                        <p:tgtEl>
                                          <p:spTgt spid="17"/>
                                        </p:tgtEl>
                                        <p:attrNameLst>
                                          <p:attrName>ppt_h</p:attrName>
                                        </p:attrNameLst>
                                      </p:cBhvr>
                                      <p:tavLst>
                                        <p:tav tm="0">
                                          <p:val>
                                            <p:fltVal val="0"/>
                                          </p:val>
                                        </p:tav>
                                        <p:tav tm="100000">
                                          <p:val>
                                            <p:strVal val="#ppt_h"/>
                                          </p:val>
                                        </p:tav>
                                      </p:tavLst>
                                    </p:anim>
                                    <p:anim calcmode="lin" valueType="num">
                                      <p:cBhvr>
                                        <p:cTn id="86" dur="750" fill="hold"/>
                                        <p:tgtEl>
                                          <p:spTgt spid="17"/>
                                        </p:tgtEl>
                                        <p:attrNameLst>
                                          <p:attrName>style.rotation</p:attrName>
                                        </p:attrNameLst>
                                      </p:cBhvr>
                                      <p:tavLst>
                                        <p:tav tm="0">
                                          <p:val>
                                            <p:fltVal val="90"/>
                                          </p:val>
                                        </p:tav>
                                        <p:tav tm="100000">
                                          <p:val>
                                            <p:fltVal val="0"/>
                                          </p:val>
                                        </p:tav>
                                      </p:tavLst>
                                    </p:anim>
                                    <p:animEffect transition="in" filter="fade">
                                      <p:cBhvr>
                                        <p:cTn id="87" dur="750"/>
                                        <p:tgtEl>
                                          <p:spTgt spid="17"/>
                                        </p:tgtEl>
                                      </p:cBhvr>
                                    </p:animEffect>
                                  </p:childTnLst>
                                </p:cTn>
                              </p:par>
                            </p:childTnLst>
                          </p:cTn>
                        </p:par>
                        <p:par>
                          <p:cTn id="88" fill="hold">
                            <p:stCondLst>
                              <p:cond delay="845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8950"/>
                            </p:stCondLst>
                            <p:childTnLst>
                              <p:par>
                                <p:cTn id="95" presetID="22" presetClass="entr" presetSubtype="1"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up)">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等腰三角形 6"/>
          <p:cNvSpPr/>
          <p:nvPr/>
        </p:nvSpPr>
        <p:spPr>
          <a:xfrm>
            <a:off x="3743908" y="855973"/>
            <a:ext cx="1656184" cy="142774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itchFamily="34" charset="-122"/>
                <a:ea typeface="微软雅黑" pitchFamily="34" charset="-122"/>
              </a:rPr>
              <a:t>添加文本信息</a:t>
            </a:r>
            <a:endParaRPr lang="en-US" altLang="zh-CN" sz="1400" b="1" dirty="0">
              <a:solidFill>
                <a:schemeClr val="bg1"/>
              </a:solidFill>
              <a:latin typeface="微软雅黑" pitchFamily="34" charset="-122"/>
              <a:ea typeface="微软雅黑" pitchFamily="34" charset="-122"/>
            </a:endParaRPr>
          </a:p>
        </p:txBody>
      </p:sp>
      <p:sp>
        <p:nvSpPr>
          <p:cNvPr id="8" name="等腰三角形 7"/>
          <p:cNvSpPr/>
          <p:nvPr/>
        </p:nvSpPr>
        <p:spPr>
          <a:xfrm>
            <a:off x="2915816" y="2283718"/>
            <a:ext cx="1656184" cy="142774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itchFamily="34" charset="-122"/>
                <a:ea typeface="微软雅黑" pitchFamily="34" charset="-122"/>
              </a:rPr>
              <a:t>添加文本信息</a:t>
            </a:r>
            <a:endParaRPr lang="en-US" altLang="zh-CN" sz="1400" b="1" dirty="0">
              <a:solidFill>
                <a:schemeClr val="bg1"/>
              </a:solidFill>
              <a:latin typeface="微软雅黑" pitchFamily="34" charset="-122"/>
              <a:ea typeface="微软雅黑" pitchFamily="34" charset="-122"/>
            </a:endParaRPr>
          </a:p>
        </p:txBody>
      </p:sp>
      <p:sp>
        <p:nvSpPr>
          <p:cNvPr id="9" name="等腰三角形 8"/>
          <p:cNvSpPr/>
          <p:nvPr/>
        </p:nvSpPr>
        <p:spPr>
          <a:xfrm>
            <a:off x="4572000" y="2283619"/>
            <a:ext cx="1656184" cy="142774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itchFamily="34" charset="-122"/>
                <a:ea typeface="微软雅黑" pitchFamily="34" charset="-122"/>
              </a:rPr>
              <a:t>添加文本信息</a:t>
            </a:r>
            <a:endParaRPr lang="en-US" altLang="zh-CN" sz="1400" b="1" dirty="0">
              <a:solidFill>
                <a:schemeClr val="bg1"/>
              </a:solidFill>
              <a:latin typeface="微软雅黑" pitchFamily="34" charset="-122"/>
              <a:ea typeface="微软雅黑" pitchFamily="34" charset="-122"/>
            </a:endParaRPr>
          </a:p>
        </p:txBody>
      </p:sp>
      <p:sp>
        <p:nvSpPr>
          <p:cNvPr id="10" name="等腰三角形 9"/>
          <p:cNvSpPr/>
          <p:nvPr/>
        </p:nvSpPr>
        <p:spPr>
          <a:xfrm flipV="1">
            <a:off x="3743908" y="2283718"/>
            <a:ext cx="1656184" cy="1427745"/>
          </a:xfrm>
          <a:prstGeom prst="triangle">
            <a:avLst/>
          </a:prstGeom>
          <a:solidFill>
            <a:srgbClr val="0764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右大括号 10"/>
          <p:cNvSpPr/>
          <p:nvPr/>
        </p:nvSpPr>
        <p:spPr>
          <a:xfrm rot="-1800000">
            <a:off x="5439200" y="498011"/>
            <a:ext cx="360040" cy="3277237"/>
          </a:xfrm>
          <a:prstGeom prst="rightBrace">
            <a:avLst>
              <a:gd name="adj1" fmla="val 32699"/>
              <a:gd name="adj2" fmla="val 49506"/>
            </a:avLst>
          </a:prstGeom>
          <a:ln>
            <a:solidFill>
              <a:srgbClr val="0764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大括号 11"/>
          <p:cNvSpPr/>
          <p:nvPr/>
        </p:nvSpPr>
        <p:spPr>
          <a:xfrm rot="1800000" flipH="1">
            <a:off x="3344760" y="498011"/>
            <a:ext cx="360040" cy="3277237"/>
          </a:xfrm>
          <a:prstGeom prst="rightBrace">
            <a:avLst>
              <a:gd name="adj1" fmla="val 32699"/>
              <a:gd name="adj2" fmla="val 49506"/>
            </a:avLst>
          </a:prstGeom>
          <a:ln>
            <a:solidFill>
              <a:srgbClr val="0764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p:cNvSpPr/>
          <p:nvPr/>
        </p:nvSpPr>
        <p:spPr>
          <a:xfrm rot="-5400000" flipH="1">
            <a:off x="4409546" y="2340016"/>
            <a:ext cx="360040" cy="3277237"/>
          </a:xfrm>
          <a:prstGeom prst="rightBrace">
            <a:avLst>
              <a:gd name="adj1" fmla="val 32699"/>
              <a:gd name="adj2" fmla="val 49506"/>
            </a:avLst>
          </a:prstGeom>
          <a:ln>
            <a:solidFill>
              <a:srgbClr val="0764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7"/>
          <p:cNvSpPr txBox="1">
            <a:spLocks noChangeArrowheads="1"/>
          </p:cNvSpPr>
          <p:nvPr/>
        </p:nvSpPr>
        <p:spPr bwMode="auto">
          <a:xfrm>
            <a:off x="548392" y="1265078"/>
            <a:ext cx="272746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tx1">
                    <a:lumMod val="85000"/>
                    <a:lumOff val="15000"/>
                  </a:schemeClr>
                </a:solidFill>
                <a:latin typeface="微软雅黑" pitchFamily="34" charset="-122"/>
              </a:rPr>
              <a:t>添加文本信息</a:t>
            </a:r>
            <a:endParaRPr lang="en-US" altLang="zh-CN" sz="1400" b="1" dirty="0">
              <a:solidFill>
                <a:schemeClr val="tx1">
                  <a:lumMod val="85000"/>
                  <a:lumOff val="15000"/>
                </a:schemeClr>
              </a:solidFill>
              <a:latin typeface="微软雅黑"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15" name="文本框 7"/>
          <p:cNvSpPr txBox="1">
            <a:spLocks noChangeArrowheads="1"/>
          </p:cNvSpPr>
          <p:nvPr/>
        </p:nvSpPr>
        <p:spPr bwMode="auto">
          <a:xfrm>
            <a:off x="6084168" y="1265078"/>
            <a:ext cx="272746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tx1">
                    <a:lumMod val="85000"/>
                    <a:lumOff val="15000"/>
                  </a:schemeClr>
                </a:solidFill>
                <a:latin typeface="微软雅黑" pitchFamily="34" charset="-122"/>
              </a:rPr>
              <a:t>添加文本信息</a:t>
            </a:r>
            <a:endParaRPr lang="en-US" altLang="zh-CN" sz="1400" b="1" dirty="0">
              <a:solidFill>
                <a:schemeClr val="tx1">
                  <a:lumMod val="85000"/>
                  <a:lumOff val="15000"/>
                </a:schemeClr>
              </a:solidFill>
              <a:latin typeface="微软雅黑"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16" name="文本框 7"/>
          <p:cNvSpPr txBox="1">
            <a:spLocks noChangeArrowheads="1"/>
          </p:cNvSpPr>
          <p:nvPr/>
        </p:nvSpPr>
        <p:spPr bwMode="auto">
          <a:xfrm>
            <a:off x="2589520" y="4155926"/>
            <a:ext cx="3926696" cy="9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400" b="1" dirty="0">
                <a:solidFill>
                  <a:schemeClr val="tx1">
                    <a:lumMod val="85000"/>
                    <a:lumOff val="15000"/>
                  </a:schemeClr>
                </a:solidFill>
                <a:latin typeface="微软雅黑" pitchFamily="34" charset="-122"/>
              </a:rPr>
              <a:t>添加文本信息</a:t>
            </a:r>
            <a:endParaRPr lang="en-US" altLang="zh-CN" sz="1400" b="1" dirty="0">
              <a:solidFill>
                <a:schemeClr val="tx1">
                  <a:lumMod val="85000"/>
                  <a:lumOff val="15000"/>
                </a:schemeClr>
              </a:solidFill>
              <a:latin typeface="微软雅黑"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17" name="文本框 7"/>
          <p:cNvSpPr txBox="1">
            <a:spLocks noChangeArrowheads="1"/>
          </p:cNvSpPr>
          <p:nvPr/>
        </p:nvSpPr>
        <p:spPr bwMode="auto">
          <a:xfrm>
            <a:off x="4031067" y="2553650"/>
            <a:ext cx="111699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600" b="1" dirty="0">
                <a:solidFill>
                  <a:schemeClr val="bg1"/>
                </a:solidFill>
                <a:latin typeface="微软雅黑" pitchFamily="34" charset="-122"/>
              </a:rPr>
              <a:t>添加标题</a:t>
            </a:r>
            <a:endParaRPr lang="en-US" altLang="zh-CN" sz="1600" b="1" dirty="0">
              <a:solidFill>
                <a:schemeClr val="bg1"/>
              </a:solidFill>
              <a:latin typeface="微软雅黑" pitchFamily="34" charset="-122"/>
            </a:endParaRP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3" presetClass="entr" presetSubtype="3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ppt_w"/>
                                          </p:val>
                                        </p:tav>
                                        <p:tav tm="100000">
                                          <p:val>
                                            <p:strVal val="#ppt_w"/>
                                          </p:val>
                                        </p:tav>
                                      </p:tavLst>
                                    </p:anim>
                                    <p:anim calcmode="lin" valueType="num">
                                      <p:cBhvr>
                                        <p:cTn id="22" dur="50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1950"/>
                            </p:stCondLst>
                            <p:childTnLst>
                              <p:par>
                                <p:cTn id="24" presetID="16" presetClass="entr" presetSubtype="37"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par>
                          <p:cTn id="27" fill="hold">
                            <p:stCondLst>
                              <p:cond delay="2450"/>
                            </p:stCondLst>
                            <p:childTnLst>
                              <p:par>
                                <p:cTn id="28" presetID="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295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345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par>
                          <p:cTn id="48" fill="hold">
                            <p:stCondLst>
                              <p:cond delay="3950"/>
                            </p:stCondLst>
                            <p:childTnLst>
                              <p:par>
                                <p:cTn id="49" presetID="16" presetClass="entr" presetSubtype="37"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outVertical)">
                                      <p:cBhvr>
                                        <p:cTn id="51" dur="500"/>
                                        <p:tgtEl>
                                          <p:spTgt spid="11"/>
                                        </p:tgtEl>
                                      </p:cBhvr>
                                    </p:animEffect>
                                  </p:childTnLst>
                                </p:cTn>
                              </p:par>
                            </p:childTnLst>
                          </p:cTn>
                        </p:par>
                        <p:par>
                          <p:cTn id="52" fill="hold">
                            <p:stCondLst>
                              <p:cond delay="445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4950"/>
                            </p:stCondLst>
                            <p:childTnLst>
                              <p:par>
                                <p:cTn id="57" presetID="16" presetClass="entr" presetSubtype="37"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outVertical)">
                                      <p:cBhvr>
                                        <p:cTn id="59" dur="500"/>
                                        <p:tgtEl>
                                          <p:spTgt spid="13"/>
                                        </p:tgtEl>
                                      </p:cBhvr>
                                    </p:animEffect>
                                  </p:childTnLst>
                                </p:cTn>
                              </p:par>
                            </p:childTnLst>
                          </p:cTn>
                        </p:par>
                        <p:par>
                          <p:cTn id="60" fill="hold">
                            <p:stCondLst>
                              <p:cond delay="5450"/>
                            </p:stCondLst>
                            <p:childTnLst>
                              <p:par>
                                <p:cTn id="61" presetID="22"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组合 30"/>
          <p:cNvGrpSpPr/>
          <p:nvPr/>
        </p:nvGrpSpPr>
        <p:grpSpPr>
          <a:xfrm>
            <a:off x="323528" y="2083733"/>
            <a:ext cx="4308564" cy="600141"/>
            <a:chOff x="892721" y="2787931"/>
            <a:chExt cx="4823002" cy="671797"/>
          </a:xfrm>
        </p:grpSpPr>
        <p:sp>
          <p:nvSpPr>
            <p:cNvPr id="32" name="圆角矩形 31"/>
            <p:cNvSpPr/>
            <p:nvPr/>
          </p:nvSpPr>
          <p:spPr>
            <a:xfrm>
              <a:off x="960517" y="3163892"/>
              <a:ext cx="4755206" cy="29583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3" name="圆角矩形 32"/>
            <p:cNvSpPr/>
            <p:nvPr/>
          </p:nvSpPr>
          <p:spPr>
            <a:xfrm>
              <a:off x="960517" y="3163893"/>
              <a:ext cx="2377603" cy="29583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4" name="文本框 12"/>
            <p:cNvSpPr txBox="1"/>
            <p:nvPr/>
          </p:nvSpPr>
          <p:spPr>
            <a:xfrm>
              <a:off x="892721" y="2787931"/>
              <a:ext cx="1297383" cy="37897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第二季度</a:t>
              </a:r>
            </a:p>
          </p:txBody>
        </p:sp>
      </p:grpSp>
      <p:grpSp>
        <p:nvGrpSpPr>
          <p:cNvPr id="35" name="组合 34"/>
          <p:cNvGrpSpPr/>
          <p:nvPr/>
        </p:nvGrpSpPr>
        <p:grpSpPr>
          <a:xfrm>
            <a:off x="323528" y="2875983"/>
            <a:ext cx="4308566" cy="599164"/>
            <a:chOff x="892721" y="3773469"/>
            <a:chExt cx="4823017" cy="670705"/>
          </a:xfrm>
        </p:grpSpPr>
        <p:sp>
          <p:nvSpPr>
            <p:cNvPr id="36" name="圆角矩形 35"/>
            <p:cNvSpPr/>
            <p:nvPr/>
          </p:nvSpPr>
          <p:spPr>
            <a:xfrm>
              <a:off x="960519" y="4148339"/>
              <a:ext cx="4755219" cy="29583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7" name="文本框 13"/>
            <p:cNvSpPr txBox="1"/>
            <p:nvPr/>
          </p:nvSpPr>
          <p:spPr>
            <a:xfrm>
              <a:off x="892721" y="3773469"/>
              <a:ext cx="1297383" cy="378979"/>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第三季度</a:t>
              </a:r>
            </a:p>
          </p:txBody>
        </p:sp>
        <p:sp>
          <p:nvSpPr>
            <p:cNvPr id="38" name="圆角矩形 37"/>
            <p:cNvSpPr/>
            <p:nvPr/>
          </p:nvSpPr>
          <p:spPr>
            <a:xfrm>
              <a:off x="960516" y="4148339"/>
              <a:ext cx="3128684" cy="29583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nvGrpSpPr>
          <p:cNvPr id="39" name="组合 38"/>
          <p:cNvGrpSpPr/>
          <p:nvPr/>
        </p:nvGrpSpPr>
        <p:grpSpPr>
          <a:xfrm>
            <a:off x="323528" y="3667257"/>
            <a:ext cx="4308566" cy="631950"/>
            <a:chOff x="892721" y="4726501"/>
            <a:chExt cx="4823007" cy="707404"/>
          </a:xfrm>
        </p:grpSpPr>
        <p:sp>
          <p:nvSpPr>
            <p:cNvPr id="40" name="圆角矩形 39"/>
            <p:cNvSpPr/>
            <p:nvPr/>
          </p:nvSpPr>
          <p:spPr>
            <a:xfrm>
              <a:off x="960519" y="5138070"/>
              <a:ext cx="4755209" cy="29583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41" name="文本框 14"/>
            <p:cNvSpPr txBox="1"/>
            <p:nvPr/>
          </p:nvSpPr>
          <p:spPr>
            <a:xfrm>
              <a:off x="892721" y="4726501"/>
              <a:ext cx="1632138" cy="37897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第四季度</a:t>
              </a:r>
            </a:p>
          </p:txBody>
        </p:sp>
        <p:sp>
          <p:nvSpPr>
            <p:cNvPr id="42" name="圆角矩形 41"/>
            <p:cNvSpPr/>
            <p:nvPr/>
          </p:nvSpPr>
          <p:spPr>
            <a:xfrm>
              <a:off x="960516" y="5138070"/>
              <a:ext cx="3989540" cy="29583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nvGrpSpPr>
          <p:cNvPr id="43" name="组合 42"/>
          <p:cNvGrpSpPr/>
          <p:nvPr/>
        </p:nvGrpSpPr>
        <p:grpSpPr>
          <a:xfrm>
            <a:off x="323528" y="1290993"/>
            <a:ext cx="4308565" cy="600631"/>
            <a:chOff x="892721" y="1795773"/>
            <a:chExt cx="4823001" cy="672345"/>
          </a:xfrm>
        </p:grpSpPr>
        <p:sp>
          <p:nvSpPr>
            <p:cNvPr id="44" name="圆角矩形 43"/>
            <p:cNvSpPr/>
            <p:nvPr/>
          </p:nvSpPr>
          <p:spPr>
            <a:xfrm>
              <a:off x="960517" y="2174748"/>
              <a:ext cx="4755205" cy="29336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45" name="圆角矩形 44"/>
            <p:cNvSpPr/>
            <p:nvPr/>
          </p:nvSpPr>
          <p:spPr>
            <a:xfrm>
              <a:off x="960517" y="2172284"/>
              <a:ext cx="3738283" cy="29583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46" name="文本框 11"/>
            <p:cNvSpPr txBox="1"/>
            <p:nvPr/>
          </p:nvSpPr>
          <p:spPr>
            <a:xfrm>
              <a:off x="892721" y="1795773"/>
              <a:ext cx="1297383" cy="37897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第一季度</a:t>
              </a:r>
            </a:p>
          </p:txBody>
        </p:sp>
      </p:grpSp>
      <p:sp>
        <p:nvSpPr>
          <p:cNvPr id="47" name="圆角矩形标注 46"/>
          <p:cNvSpPr/>
          <p:nvPr/>
        </p:nvSpPr>
        <p:spPr>
          <a:xfrm rot="21600000">
            <a:off x="3529974" y="1290993"/>
            <a:ext cx="696393" cy="228471"/>
          </a:xfrm>
          <a:prstGeom prst="wedgeRoundRectCallout">
            <a:avLst>
              <a:gd name="adj1" fmla="val -21633"/>
              <a:gd name="adj2" fmla="val 7899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80%</a:t>
            </a:r>
            <a:endParaRPr lang="zh-CN" altLang="en-US" dirty="0"/>
          </a:p>
        </p:txBody>
      </p:sp>
      <p:sp>
        <p:nvSpPr>
          <p:cNvPr id="48" name="圆角矩形标注 47"/>
          <p:cNvSpPr/>
          <p:nvPr/>
        </p:nvSpPr>
        <p:spPr>
          <a:xfrm rot="21600000">
            <a:off x="2307277" y="2097561"/>
            <a:ext cx="696393" cy="228471"/>
          </a:xfrm>
          <a:prstGeom prst="wedgeRoundRectCallout">
            <a:avLst>
              <a:gd name="adj1" fmla="val -21633"/>
              <a:gd name="adj2" fmla="val 7899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50%</a:t>
            </a:r>
            <a:endParaRPr lang="zh-CN" altLang="en-US" dirty="0"/>
          </a:p>
        </p:txBody>
      </p:sp>
      <p:sp>
        <p:nvSpPr>
          <p:cNvPr id="49" name="圆角矩形标注 48"/>
          <p:cNvSpPr/>
          <p:nvPr/>
        </p:nvSpPr>
        <p:spPr>
          <a:xfrm rot="21600000">
            <a:off x="3000424" y="2904129"/>
            <a:ext cx="696393" cy="228471"/>
          </a:xfrm>
          <a:prstGeom prst="wedgeRoundRectCallout">
            <a:avLst>
              <a:gd name="adj1" fmla="val -21633"/>
              <a:gd name="adj2" fmla="val 7899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65%</a:t>
            </a:r>
            <a:endParaRPr lang="zh-CN" altLang="en-US" dirty="0"/>
          </a:p>
        </p:txBody>
      </p:sp>
      <p:sp>
        <p:nvSpPr>
          <p:cNvPr id="50" name="圆角矩形标注 49"/>
          <p:cNvSpPr/>
          <p:nvPr/>
        </p:nvSpPr>
        <p:spPr>
          <a:xfrm rot="21600000">
            <a:off x="3771124" y="3710696"/>
            <a:ext cx="696393" cy="228471"/>
          </a:xfrm>
          <a:prstGeom prst="wedgeRoundRectCallout">
            <a:avLst>
              <a:gd name="adj1" fmla="val -21633"/>
              <a:gd name="adj2" fmla="val 7899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a:t>
            </a:r>
            <a:endParaRPr lang="zh-CN" altLang="en-US" dirty="0"/>
          </a:p>
        </p:txBody>
      </p:sp>
      <p:sp>
        <p:nvSpPr>
          <p:cNvPr id="51" name="文本框 7"/>
          <p:cNvSpPr txBox="1">
            <a:spLocks noChangeArrowheads="1"/>
          </p:cNvSpPr>
          <p:nvPr/>
        </p:nvSpPr>
        <p:spPr bwMode="auto">
          <a:xfrm>
            <a:off x="4823956" y="1651033"/>
            <a:ext cx="1803801" cy="10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600" b="1" dirty="0">
                <a:solidFill>
                  <a:srgbClr val="0070C0"/>
                </a:solidFill>
                <a:latin typeface="微软雅黑" pitchFamily="34" charset="-122"/>
              </a:rPr>
              <a:t>第一季度</a:t>
            </a:r>
            <a:endParaRPr lang="en-US" altLang="zh-CN" sz="1600" b="1" dirty="0">
              <a:solidFill>
                <a:srgbClr val="0070C0"/>
              </a:solidFill>
              <a:latin typeface="微软雅黑"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itchFamily="34" charset="-122"/>
              </a:rPr>
              <a:t>添加说明文字添加说明文字添加说明文字</a:t>
            </a:r>
          </a:p>
        </p:txBody>
      </p:sp>
      <p:sp>
        <p:nvSpPr>
          <p:cNvPr id="52" name="文本框 7"/>
          <p:cNvSpPr txBox="1">
            <a:spLocks noChangeArrowheads="1"/>
          </p:cNvSpPr>
          <p:nvPr/>
        </p:nvSpPr>
        <p:spPr bwMode="auto">
          <a:xfrm>
            <a:off x="7016671" y="1682008"/>
            <a:ext cx="1803801" cy="10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600" b="1" dirty="0">
                <a:solidFill>
                  <a:srgbClr val="0070C0"/>
                </a:solidFill>
                <a:latin typeface="微软雅黑" pitchFamily="34" charset="-122"/>
              </a:rPr>
              <a:t>第二季度</a:t>
            </a:r>
            <a:endParaRPr lang="en-US" altLang="zh-CN" sz="1600" b="1" dirty="0">
              <a:solidFill>
                <a:srgbClr val="0070C0"/>
              </a:solidFill>
              <a:latin typeface="微软雅黑"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itchFamily="34" charset="-122"/>
              </a:rPr>
              <a:t>添加说明文字添加说明文字添加说明文字</a:t>
            </a:r>
          </a:p>
        </p:txBody>
      </p:sp>
      <p:sp>
        <p:nvSpPr>
          <p:cNvPr id="53" name="文本框 7"/>
          <p:cNvSpPr txBox="1">
            <a:spLocks noChangeArrowheads="1"/>
          </p:cNvSpPr>
          <p:nvPr/>
        </p:nvSpPr>
        <p:spPr bwMode="auto">
          <a:xfrm>
            <a:off x="4823956" y="3235209"/>
            <a:ext cx="1803801" cy="10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600" b="1" dirty="0">
                <a:solidFill>
                  <a:srgbClr val="0070C0"/>
                </a:solidFill>
                <a:latin typeface="微软雅黑" pitchFamily="34" charset="-122"/>
              </a:rPr>
              <a:t>第三季度</a:t>
            </a:r>
            <a:endParaRPr lang="en-US" altLang="zh-CN" sz="1600" b="1" dirty="0">
              <a:solidFill>
                <a:srgbClr val="0070C0"/>
              </a:solidFill>
              <a:latin typeface="微软雅黑"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itchFamily="34" charset="-122"/>
              </a:rPr>
              <a:t>添加说明文字添加说明文字添加说明文字</a:t>
            </a:r>
          </a:p>
        </p:txBody>
      </p:sp>
      <p:sp>
        <p:nvSpPr>
          <p:cNvPr id="54" name="文本框 7"/>
          <p:cNvSpPr txBox="1">
            <a:spLocks noChangeArrowheads="1"/>
          </p:cNvSpPr>
          <p:nvPr/>
        </p:nvSpPr>
        <p:spPr bwMode="auto">
          <a:xfrm>
            <a:off x="7016671" y="3266184"/>
            <a:ext cx="1803801" cy="10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600" b="1" dirty="0">
                <a:solidFill>
                  <a:srgbClr val="0070C0"/>
                </a:solidFill>
                <a:latin typeface="微软雅黑" pitchFamily="34" charset="-122"/>
              </a:rPr>
              <a:t>第四季度</a:t>
            </a:r>
            <a:endParaRPr lang="en-US" altLang="zh-CN" sz="1600" b="1" dirty="0">
              <a:solidFill>
                <a:srgbClr val="0070C0"/>
              </a:solidFill>
              <a:latin typeface="微软雅黑"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itchFamily="34" charset="-122"/>
              </a:rPr>
              <a:t>添加说明文字添加说明文字添加说明文字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8" fill="hold" nodeType="afterEffect" p14:presetBounceEnd="14000">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14:bounceEnd="14000">
                                          <p:cBhvr additive="base">
                                            <p:cTn id="21" dur="500" fill="hold"/>
                                            <p:tgtEl>
                                              <p:spTgt spid="43"/>
                                            </p:tgtEl>
                                            <p:attrNameLst>
                                              <p:attrName>ppt_x</p:attrName>
                                            </p:attrNameLst>
                                          </p:cBhvr>
                                          <p:tavLst>
                                            <p:tav tm="0">
                                              <p:val>
                                                <p:strVal val="0-#ppt_w/2"/>
                                              </p:val>
                                            </p:tav>
                                            <p:tav tm="100000">
                                              <p:val>
                                                <p:strVal val="#ppt_x"/>
                                              </p:val>
                                            </p:tav>
                                          </p:tavLst>
                                        </p:anim>
                                        <p:anim calcmode="lin" valueType="num" p14:bounceEnd="14000">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2" presetClass="entr" presetSubtype="8" fill="hold" nodeType="afterEffect" p14:presetBounceEnd="14000">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14:bounceEnd="14000">
                                          <p:cBhvr additive="base">
                                            <p:cTn id="26" dur="500" fill="hold"/>
                                            <p:tgtEl>
                                              <p:spTgt spid="31"/>
                                            </p:tgtEl>
                                            <p:attrNameLst>
                                              <p:attrName>ppt_x</p:attrName>
                                            </p:attrNameLst>
                                          </p:cBhvr>
                                          <p:tavLst>
                                            <p:tav tm="0">
                                              <p:val>
                                                <p:strVal val="0-#ppt_w/2"/>
                                              </p:val>
                                            </p:tav>
                                            <p:tav tm="100000">
                                              <p:val>
                                                <p:strVal val="#ppt_x"/>
                                              </p:val>
                                            </p:tav>
                                          </p:tavLst>
                                        </p:anim>
                                        <p:anim calcmode="lin" valueType="num" p14:bounceEnd="14000">
                                          <p:cBhvr additive="base">
                                            <p:cTn id="27" dur="5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2" presetClass="entr" presetSubtype="8" fill="hold" nodeType="afterEffect" p14:presetBounceEnd="14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14000">
                                          <p:cBhvr additive="base">
                                            <p:cTn id="31" dur="500" fill="hold"/>
                                            <p:tgtEl>
                                              <p:spTgt spid="35"/>
                                            </p:tgtEl>
                                            <p:attrNameLst>
                                              <p:attrName>ppt_x</p:attrName>
                                            </p:attrNameLst>
                                          </p:cBhvr>
                                          <p:tavLst>
                                            <p:tav tm="0">
                                              <p:val>
                                                <p:strVal val="0-#ppt_w/2"/>
                                              </p:val>
                                            </p:tav>
                                            <p:tav tm="100000">
                                              <p:val>
                                                <p:strVal val="#ppt_x"/>
                                              </p:val>
                                            </p:tav>
                                          </p:tavLst>
                                        </p:anim>
                                        <p:anim calcmode="lin" valueType="num" p14:bounceEnd="14000">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2950"/>
                                </p:stCondLst>
                                <p:childTnLst>
                                  <p:par>
                                    <p:cTn id="34" presetID="2" presetClass="entr" presetSubtype="8" fill="hold" nodeType="afterEffect" p14:presetBounceEnd="14000">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14:bounceEnd="14000">
                                          <p:cBhvr additive="base">
                                            <p:cTn id="36" dur="500" fill="hold"/>
                                            <p:tgtEl>
                                              <p:spTgt spid="39"/>
                                            </p:tgtEl>
                                            <p:attrNameLst>
                                              <p:attrName>ppt_x</p:attrName>
                                            </p:attrNameLst>
                                          </p:cBhvr>
                                          <p:tavLst>
                                            <p:tav tm="0">
                                              <p:val>
                                                <p:strVal val="0-#ppt_w/2"/>
                                              </p:val>
                                            </p:tav>
                                            <p:tav tm="100000">
                                              <p:val>
                                                <p:strVal val="#ppt_x"/>
                                              </p:val>
                                            </p:tav>
                                          </p:tavLst>
                                        </p:anim>
                                        <p:anim calcmode="lin" valueType="num" p14:bounceEnd="14000">
                                          <p:cBhvr additive="base">
                                            <p:cTn id="37" dur="500" fill="hold"/>
                                            <p:tgtEl>
                                              <p:spTgt spid="39"/>
                                            </p:tgtEl>
                                            <p:attrNameLst>
                                              <p:attrName>ppt_y</p:attrName>
                                            </p:attrNameLst>
                                          </p:cBhvr>
                                          <p:tavLst>
                                            <p:tav tm="0">
                                              <p:val>
                                                <p:strVal val="#ppt_y"/>
                                              </p:val>
                                            </p:tav>
                                            <p:tav tm="100000">
                                              <p:val>
                                                <p:strVal val="#ppt_y"/>
                                              </p:val>
                                            </p:tav>
                                          </p:tavLst>
                                        </p:anim>
                                      </p:childTnLst>
                                    </p:cTn>
                                  </p:par>
                                </p:childTnLst>
                              </p:cTn>
                            </p:par>
                            <p:par>
                              <p:cTn id="38" fill="hold">
                                <p:stCondLst>
                                  <p:cond delay="3450"/>
                                </p:stCondLst>
                                <p:childTnLst>
                                  <p:par>
                                    <p:cTn id="39" presetID="47"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5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0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5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par>
                              <p:cTn id="59" fill="hold">
                                <p:stCondLst>
                                  <p:cond delay="5950"/>
                                </p:stCondLst>
                                <p:childTnLst>
                                  <p:par>
                                    <p:cTn id="60" presetID="42"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750"/>
                                            <p:tgtEl>
                                              <p:spTgt spid="51"/>
                                            </p:tgtEl>
                                          </p:cBhvr>
                                        </p:animEffect>
                                        <p:anim calcmode="lin" valueType="num">
                                          <p:cBhvr>
                                            <p:cTn id="63" dur="750" fill="hold"/>
                                            <p:tgtEl>
                                              <p:spTgt spid="51"/>
                                            </p:tgtEl>
                                            <p:attrNameLst>
                                              <p:attrName>ppt_x</p:attrName>
                                            </p:attrNameLst>
                                          </p:cBhvr>
                                          <p:tavLst>
                                            <p:tav tm="0">
                                              <p:val>
                                                <p:strVal val="#ppt_x"/>
                                              </p:val>
                                            </p:tav>
                                            <p:tav tm="100000">
                                              <p:val>
                                                <p:strVal val="#ppt_x"/>
                                              </p:val>
                                            </p:tav>
                                          </p:tavLst>
                                        </p:anim>
                                        <p:anim calcmode="lin" valueType="num">
                                          <p:cBhvr>
                                            <p:cTn id="64" dur="7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6700"/>
                                </p:stCondLst>
                                <p:childTnLst>
                                  <p:par>
                                    <p:cTn id="66" presetID="42"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750"/>
                                            <p:tgtEl>
                                              <p:spTgt spid="52"/>
                                            </p:tgtEl>
                                          </p:cBhvr>
                                        </p:animEffect>
                                        <p:anim calcmode="lin" valueType="num">
                                          <p:cBhvr>
                                            <p:cTn id="69" dur="750" fill="hold"/>
                                            <p:tgtEl>
                                              <p:spTgt spid="52"/>
                                            </p:tgtEl>
                                            <p:attrNameLst>
                                              <p:attrName>ppt_x</p:attrName>
                                            </p:attrNameLst>
                                          </p:cBhvr>
                                          <p:tavLst>
                                            <p:tav tm="0">
                                              <p:val>
                                                <p:strVal val="#ppt_x"/>
                                              </p:val>
                                            </p:tav>
                                            <p:tav tm="100000">
                                              <p:val>
                                                <p:strVal val="#ppt_x"/>
                                              </p:val>
                                            </p:tav>
                                          </p:tavLst>
                                        </p:anim>
                                        <p:anim calcmode="lin" valueType="num">
                                          <p:cBhvr>
                                            <p:cTn id="70" dur="750" fill="hold"/>
                                            <p:tgtEl>
                                              <p:spTgt spid="52"/>
                                            </p:tgtEl>
                                            <p:attrNameLst>
                                              <p:attrName>ppt_y</p:attrName>
                                            </p:attrNameLst>
                                          </p:cBhvr>
                                          <p:tavLst>
                                            <p:tav tm="0">
                                              <p:val>
                                                <p:strVal val="#ppt_y+.1"/>
                                              </p:val>
                                            </p:tav>
                                            <p:tav tm="100000">
                                              <p:val>
                                                <p:strVal val="#ppt_y"/>
                                              </p:val>
                                            </p:tav>
                                          </p:tavLst>
                                        </p:anim>
                                      </p:childTnLst>
                                    </p:cTn>
                                  </p:par>
                                </p:childTnLst>
                              </p:cTn>
                            </p:par>
                            <p:par>
                              <p:cTn id="71" fill="hold">
                                <p:stCondLst>
                                  <p:cond delay="745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750"/>
                                            <p:tgtEl>
                                              <p:spTgt spid="53"/>
                                            </p:tgtEl>
                                          </p:cBhvr>
                                        </p:animEffect>
                                        <p:anim calcmode="lin" valueType="num">
                                          <p:cBhvr>
                                            <p:cTn id="75" dur="750" fill="hold"/>
                                            <p:tgtEl>
                                              <p:spTgt spid="53"/>
                                            </p:tgtEl>
                                            <p:attrNameLst>
                                              <p:attrName>ppt_x</p:attrName>
                                            </p:attrNameLst>
                                          </p:cBhvr>
                                          <p:tavLst>
                                            <p:tav tm="0">
                                              <p:val>
                                                <p:strVal val="#ppt_x"/>
                                              </p:val>
                                            </p:tav>
                                            <p:tav tm="100000">
                                              <p:val>
                                                <p:strVal val="#ppt_x"/>
                                              </p:val>
                                            </p:tav>
                                          </p:tavLst>
                                        </p:anim>
                                        <p:anim calcmode="lin" valueType="num">
                                          <p:cBhvr>
                                            <p:cTn id="76" dur="750" fill="hold"/>
                                            <p:tgtEl>
                                              <p:spTgt spid="53"/>
                                            </p:tgtEl>
                                            <p:attrNameLst>
                                              <p:attrName>ppt_y</p:attrName>
                                            </p:attrNameLst>
                                          </p:cBhvr>
                                          <p:tavLst>
                                            <p:tav tm="0">
                                              <p:val>
                                                <p:strVal val="#ppt_y+.1"/>
                                              </p:val>
                                            </p:tav>
                                            <p:tav tm="100000">
                                              <p:val>
                                                <p:strVal val="#ppt_y"/>
                                              </p:val>
                                            </p:tav>
                                          </p:tavLst>
                                        </p:anim>
                                      </p:childTnLst>
                                    </p:cTn>
                                  </p:par>
                                </p:childTnLst>
                              </p:cTn>
                            </p:par>
                            <p:par>
                              <p:cTn id="77" fill="hold">
                                <p:stCondLst>
                                  <p:cond delay="8200"/>
                                </p:stCondLst>
                                <p:childTnLst>
                                  <p:par>
                                    <p:cTn id="78" presetID="42"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750"/>
                                            <p:tgtEl>
                                              <p:spTgt spid="54"/>
                                            </p:tgtEl>
                                          </p:cBhvr>
                                        </p:animEffect>
                                        <p:anim calcmode="lin" valueType="num">
                                          <p:cBhvr>
                                            <p:cTn id="81" dur="750" fill="hold"/>
                                            <p:tgtEl>
                                              <p:spTgt spid="54"/>
                                            </p:tgtEl>
                                            <p:attrNameLst>
                                              <p:attrName>ppt_x</p:attrName>
                                            </p:attrNameLst>
                                          </p:cBhvr>
                                          <p:tavLst>
                                            <p:tav tm="0">
                                              <p:val>
                                                <p:strVal val="#ppt_x"/>
                                              </p:val>
                                            </p:tav>
                                            <p:tav tm="100000">
                                              <p:val>
                                                <p:strVal val="#ppt_x"/>
                                              </p:val>
                                            </p:tav>
                                          </p:tavLst>
                                        </p:anim>
                                        <p:anim calcmode="lin" valueType="num">
                                          <p:cBhvr>
                                            <p:cTn id="82"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47" grpId="0" animBg="1"/>
          <p:bldP spid="48" grpId="0" animBg="1"/>
          <p:bldP spid="49" grpId="0" animBg="1"/>
          <p:bldP spid="50" grpId="0" animBg="1"/>
          <p:bldP spid="51" grpId="0"/>
          <p:bldP spid="52" grpId="0"/>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2950"/>
                                </p:stCondLst>
                                <p:childTnLst>
                                  <p:par>
                                    <p:cTn id="34" presetID="2" presetClass="entr" presetSubtype="8"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0-#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childTnLst>
                              </p:cTn>
                            </p:par>
                            <p:par>
                              <p:cTn id="38" fill="hold">
                                <p:stCondLst>
                                  <p:cond delay="3450"/>
                                </p:stCondLst>
                                <p:childTnLst>
                                  <p:par>
                                    <p:cTn id="39" presetID="47"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5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0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5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par>
                              <p:cTn id="59" fill="hold">
                                <p:stCondLst>
                                  <p:cond delay="5950"/>
                                </p:stCondLst>
                                <p:childTnLst>
                                  <p:par>
                                    <p:cTn id="60" presetID="42"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750"/>
                                            <p:tgtEl>
                                              <p:spTgt spid="51"/>
                                            </p:tgtEl>
                                          </p:cBhvr>
                                        </p:animEffect>
                                        <p:anim calcmode="lin" valueType="num">
                                          <p:cBhvr>
                                            <p:cTn id="63" dur="750" fill="hold"/>
                                            <p:tgtEl>
                                              <p:spTgt spid="51"/>
                                            </p:tgtEl>
                                            <p:attrNameLst>
                                              <p:attrName>ppt_x</p:attrName>
                                            </p:attrNameLst>
                                          </p:cBhvr>
                                          <p:tavLst>
                                            <p:tav tm="0">
                                              <p:val>
                                                <p:strVal val="#ppt_x"/>
                                              </p:val>
                                            </p:tav>
                                            <p:tav tm="100000">
                                              <p:val>
                                                <p:strVal val="#ppt_x"/>
                                              </p:val>
                                            </p:tav>
                                          </p:tavLst>
                                        </p:anim>
                                        <p:anim calcmode="lin" valueType="num">
                                          <p:cBhvr>
                                            <p:cTn id="64" dur="7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6700"/>
                                </p:stCondLst>
                                <p:childTnLst>
                                  <p:par>
                                    <p:cTn id="66" presetID="42"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750"/>
                                            <p:tgtEl>
                                              <p:spTgt spid="52"/>
                                            </p:tgtEl>
                                          </p:cBhvr>
                                        </p:animEffect>
                                        <p:anim calcmode="lin" valueType="num">
                                          <p:cBhvr>
                                            <p:cTn id="69" dur="750" fill="hold"/>
                                            <p:tgtEl>
                                              <p:spTgt spid="52"/>
                                            </p:tgtEl>
                                            <p:attrNameLst>
                                              <p:attrName>ppt_x</p:attrName>
                                            </p:attrNameLst>
                                          </p:cBhvr>
                                          <p:tavLst>
                                            <p:tav tm="0">
                                              <p:val>
                                                <p:strVal val="#ppt_x"/>
                                              </p:val>
                                            </p:tav>
                                            <p:tav tm="100000">
                                              <p:val>
                                                <p:strVal val="#ppt_x"/>
                                              </p:val>
                                            </p:tav>
                                          </p:tavLst>
                                        </p:anim>
                                        <p:anim calcmode="lin" valueType="num">
                                          <p:cBhvr>
                                            <p:cTn id="70" dur="750" fill="hold"/>
                                            <p:tgtEl>
                                              <p:spTgt spid="52"/>
                                            </p:tgtEl>
                                            <p:attrNameLst>
                                              <p:attrName>ppt_y</p:attrName>
                                            </p:attrNameLst>
                                          </p:cBhvr>
                                          <p:tavLst>
                                            <p:tav tm="0">
                                              <p:val>
                                                <p:strVal val="#ppt_y+.1"/>
                                              </p:val>
                                            </p:tav>
                                            <p:tav tm="100000">
                                              <p:val>
                                                <p:strVal val="#ppt_y"/>
                                              </p:val>
                                            </p:tav>
                                          </p:tavLst>
                                        </p:anim>
                                      </p:childTnLst>
                                    </p:cTn>
                                  </p:par>
                                </p:childTnLst>
                              </p:cTn>
                            </p:par>
                            <p:par>
                              <p:cTn id="71" fill="hold">
                                <p:stCondLst>
                                  <p:cond delay="745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750"/>
                                            <p:tgtEl>
                                              <p:spTgt spid="53"/>
                                            </p:tgtEl>
                                          </p:cBhvr>
                                        </p:animEffect>
                                        <p:anim calcmode="lin" valueType="num">
                                          <p:cBhvr>
                                            <p:cTn id="75" dur="750" fill="hold"/>
                                            <p:tgtEl>
                                              <p:spTgt spid="53"/>
                                            </p:tgtEl>
                                            <p:attrNameLst>
                                              <p:attrName>ppt_x</p:attrName>
                                            </p:attrNameLst>
                                          </p:cBhvr>
                                          <p:tavLst>
                                            <p:tav tm="0">
                                              <p:val>
                                                <p:strVal val="#ppt_x"/>
                                              </p:val>
                                            </p:tav>
                                            <p:tav tm="100000">
                                              <p:val>
                                                <p:strVal val="#ppt_x"/>
                                              </p:val>
                                            </p:tav>
                                          </p:tavLst>
                                        </p:anim>
                                        <p:anim calcmode="lin" valueType="num">
                                          <p:cBhvr>
                                            <p:cTn id="76" dur="750" fill="hold"/>
                                            <p:tgtEl>
                                              <p:spTgt spid="53"/>
                                            </p:tgtEl>
                                            <p:attrNameLst>
                                              <p:attrName>ppt_y</p:attrName>
                                            </p:attrNameLst>
                                          </p:cBhvr>
                                          <p:tavLst>
                                            <p:tav tm="0">
                                              <p:val>
                                                <p:strVal val="#ppt_y+.1"/>
                                              </p:val>
                                            </p:tav>
                                            <p:tav tm="100000">
                                              <p:val>
                                                <p:strVal val="#ppt_y"/>
                                              </p:val>
                                            </p:tav>
                                          </p:tavLst>
                                        </p:anim>
                                      </p:childTnLst>
                                    </p:cTn>
                                  </p:par>
                                </p:childTnLst>
                              </p:cTn>
                            </p:par>
                            <p:par>
                              <p:cTn id="77" fill="hold">
                                <p:stCondLst>
                                  <p:cond delay="8200"/>
                                </p:stCondLst>
                                <p:childTnLst>
                                  <p:par>
                                    <p:cTn id="78" presetID="42"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750"/>
                                            <p:tgtEl>
                                              <p:spTgt spid="54"/>
                                            </p:tgtEl>
                                          </p:cBhvr>
                                        </p:animEffect>
                                        <p:anim calcmode="lin" valueType="num">
                                          <p:cBhvr>
                                            <p:cTn id="81" dur="750" fill="hold"/>
                                            <p:tgtEl>
                                              <p:spTgt spid="54"/>
                                            </p:tgtEl>
                                            <p:attrNameLst>
                                              <p:attrName>ppt_x</p:attrName>
                                            </p:attrNameLst>
                                          </p:cBhvr>
                                          <p:tavLst>
                                            <p:tav tm="0">
                                              <p:val>
                                                <p:strVal val="#ppt_x"/>
                                              </p:val>
                                            </p:tav>
                                            <p:tav tm="100000">
                                              <p:val>
                                                <p:strVal val="#ppt_x"/>
                                              </p:val>
                                            </p:tav>
                                          </p:tavLst>
                                        </p:anim>
                                        <p:anim calcmode="lin" valueType="num">
                                          <p:cBhvr>
                                            <p:cTn id="82"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47" grpId="0" animBg="1"/>
          <p:bldP spid="48" grpId="0" animBg="1"/>
          <p:bldP spid="49" grpId="0" animBg="1"/>
          <p:bldP spid="50" grpId="0" animBg="1"/>
          <p:bldP spid="51" grpId="0"/>
          <p:bldP spid="52" grpId="0"/>
          <p:bldP spid="53" grpId="0"/>
          <p:bldP spid="5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0748"/>
            <a:ext cx="9144000" cy="648000"/>
          </a:xfrm>
          <a:prstGeom prst="rect">
            <a:avLst/>
          </a:prstGeom>
          <a:solidFill>
            <a:srgbClr val="076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Shape"/>
          <p:cNvSpPr>
            <a:spLocks/>
          </p:cNvSpPr>
          <p:nvPr/>
        </p:nvSpPr>
        <p:spPr bwMode="auto">
          <a:xfrm>
            <a:off x="251521" y="108068"/>
            <a:ext cx="476250" cy="410369"/>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Text Box 6"/>
          <p:cNvSpPr txBox="1">
            <a:spLocks noChangeArrowheads="1"/>
          </p:cNvSpPr>
          <p:nvPr/>
        </p:nvSpPr>
        <p:spPr bwMode="auto">
          <a:xfrm>
            <a:off x="707398" y="128586"/>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zh-CN" altLang="en-US" sz="1800" b="1" dirty="0">
                <a:solidFill>
                  <a:schemeClr val="bg1"/>
                </a:solidFill>
                <a:latin typeface="微软雅黑" pitchFamily="34" charset="-122"/>
                <a:ea typeface="微软雅黑" pitchFamily="34" charset="-122"/>
                <a:sym typeface="微软雅黑" pitchFamily="34" charset="-122"/>
              </a:rPr>
              <a:t>财务统计数据分析模板</a:t>
            </a:r>
            <a:endParaRPr lang="zh-CN" altLang="zh-CN" sz="1800" b="1" dirty="0">
              <a:solidFill>
                <a:schemeClr val="bg1"/>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944" y="43252"/>
            <a:ext cx="152553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bwMode="auto">
          <a:xfrm>
            <a:off x="951617"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8" name="矩形 7"/>
          <p:cNvSpPr/>
          <p:nvPr/>
        </p:nvSpPr>
        <p:spPr bwMode="auto">
          <a:xfrm>
            <a:off x="951617"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9" name="矩形 8"/>
          <p:cNvSpPr/>
          <p:nvPr/>
        </p:nvSpPr>
        <p:spPr bwMode="auto">
          <a:xfrm>
            <a:off x="2777059"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10" name="矩形 9"/>
          <p:cNvSpPr/>
          <p:nvPr/>
        </p:nvSpPr>
        <p:spPr bwMode="auto">
          <a:xfrm>
            <a:off x="2777059"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1" name="矩形 10"/>
          <p:cNvSpPr/>
          <p:nvPr/>
        </p:nvSpPr>
        <p:spPr bwMode="auto">
          <a:xfrm>
            <a:off x="4602500"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12" name="矩形 11"/>
          <p:cNvSpPr/>
          <p:nvPr/>
        </p:nvSpPr>
        <p:spPr bwMode="auto">
          <a:xfrm>
            <a:off x="4602500"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3" name="矩形 12"/>
          <p:cNvSpPr/>
          <p:nvPr/>
        </p:nvSpPr>
        <p:spPr bwMode="auto">
          <a:xfrm>
            <a:off x="6427942"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14" name="矩形 13"/>
          <p:cNvSpPr/>
          <p:nvPr/>
        </p:nvSpPr>
        <p:spPr bwMode="auto">
          <a:xfrm>
            <a:off x="6427942"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5" name="矩形 14"/>
          <p:cNvSpPr/>
          <p:nvPr/>
        </p:nvSpPr>
        <p:spPr bwMode="auto">
          <a:xfrm>
            <a:off x="951617"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16" name="矩形 15"/>
          <p:cNvSpPr/>
          <p:nvPr/>
        </p:nvSpPr>
        <p:spPr bwMode="auto">
          <a:xfrm>
            <a:off x="951617"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7" name="矩形 16"/>
          <p:cNvSpPr/>
          <p:nvPr/>
        </p:nvSpPr>
        <p:spPr bwMode="auto">
          <a:xfrm>
            <a:off x="2777059"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18" name="矩形 17"/>
          <p:cNvSpPr/>
          <p:nvPr/>
        </p:nvSpPr>
        <p:spPr bwMode="auto">
          <a:xfrm>
            <a:off x="2777059"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9" name="矩形 18"/>
          <p:cNvSpPr/>
          <p:nvPr/>
        </p:nvSpPr>
        <p:spPr bwMode="auto">
          <a:xfrm>
            <a:off x="4602500"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20" name="矩形 19"/>
          <p:cNvSpPr/>
          <p:nvPr/>
        </p:nvSpPr>
        <p:spPr bwMode="auto">
          <a:xfrm>
            <a:off x="4602500"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21" name="矩形 20"/>
          <p:cNvSpPr/>
          <p:nvPr/>
        </p:nvSpPr>
        <p:spPr bwMode="auto">
          <a:xfrm>
            <a:off x="6427942"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添加文本标题</a:t>
            </a:r>
          </a:p>
        </p:txBody>
      </p:sp>
      <p:sp>
        <p:nvSpPr>
          <p:cNvPr id="22" name="矩形 21"/>
          <p:cNvSpPr/>
          <p:nvPr/>
        </p:nvSpPr>
        <p:spPr bwMode="auto">
          <a:xfrm>
            <a:off x="6427942"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Tree>
    <p:extLst>
      <p:ext uri="{BB962C8B-B14F-4D97-AF65-F5344CB8AC3E}">
        <p14:creationId xmlns:p14="http://schemas.microsoft.com/office/powerpoint/2010/main" val="804013068"/>
      </p:ext>
    </p:extLst>
  </p:cSld>
  <p:clrMapOvr>
    <a:masterClrMapping/>
  </p:clrMapOvr>
  <mc:AlternateContent xmlns:mc="http://schemas.openxmlformats.org/markup-compatibility/2006" xmlns:p14="http://schemas.microsoft.com/office/powerpoint/2010/main">
    <mc:Choice Requires="p14">
      <p:transition p14:dur="40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45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45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345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395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4450"/>
                            </p:stCondLst>
                            <p:childTnLst>
                              <p:par>
                                <p:cTn id="46" presetID="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495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545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95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450"/>
                            </p:stCondLst>
                            <p:childTnLst>
                              <p:par>
                                <p:cTn id="64" presetID="2" presetClass="entr" presetSubtype="2"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1+#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6950"/>
                            </p:stCondLst>
                            <p:childTnLst>
                              <p:par>
                                <p:cTn id="69" presetID="22"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7450"/>
                            </p:stCondLst>
                            <p:childTnLst>
                              <p:par>
                                <p:cTn id="73" presetID="2" presetClass="entr" presetSubtype="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par>
                          <p:cTn id="77" fill="hold">
                            <p:stCondLst>
                              <p:cond delay="7950"/>
                            </p:stCondLst>
                            <p:childTnLst>
                              <p:par>
                                <p:cTn id="78" presetID="22" presetClass="entr" presetSubtype="1"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childTnLst>
                          </p:cTn>
                        </p:par>
                        <p:par>
                          <p:cTn id="81" fill="hold">
                            <p:stCondLst>
                              <p:cond delay="8450"/>
                            </p:stCondLst>
                            <p:childTnLst>
                              <p:par>
                                <p:cTn id="82" presetID="2" presetClass="entr" presetSubtype="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8950"/>
                            </p:stCondLst>
                            <p:childTnLst>
                              <p:par>
                                <p:cTn id="87" presetID="22" presetClass="entr" presetSubtype="1"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up)">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12917004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129170045"/>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2311234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123112343"/>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123112343"/>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123112343"/>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Desc"/>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120130435"/>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3278</Words>
  <Application>Microsoft Office PowerPoint</Application>
  <PresentationFormat>全屏显示(16:9)</PresentationFormat>
  <Paragraphs>375</Paragraphs>
  <Slides>39</Slides>
  <Notes>39</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Adobe Gothic Std B</vt:lpstr>
      <vt:lpstr>微软雅黑</vt:lpstr>
      <vt:lpstr>Arial</vt:lpstr>
      <vt:lpstr>Arial Black</vt:lpstr>
      <vt:lpstr>Arial Rounded MT Bold</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1</cp:revision>
  <dcterms:modified xsi:type="dcterms:W3CDTF">2021-01-10T12:20:08Z</dcterms:modified>
</cp:coreProperties>
</file>